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24" y="171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5822818" y="0"/>
            <a:ext cx="1949582" cy="10058400"/>
          </a:xfrm>
          <a:prstGeom prst="rect">
            <a:avLst/>
          </a:prstGeom>
        </p:spPr>
      </p:pic>
      <p:sp>
        <p:nvSpPr>
          <p:cNvPr id="3" name="Subtitle 2"/>
          <p:cNvSpPr>
            <a:spLocks noGrp="1"/>
          </p:cNvSpPr>
          <p:nvPr>
            <p:ph type="subTitle" idx="1"/>
          </p:nvPr>
        </p:nvSpPr>
        <p:spPr>
          <a:xfrm>
            <a:off x="2072640" y="5252720"/>
            <a:ext cx="3368040" cy="312928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072640" y="2123440"/>
            <a:ext cx="3368040" cy="312928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045540" y="9425096"/>
            <a:ext cx="2396489" cy="186265"/>
          </a:xfrm>
        </p:spPr>
        <p:txBody>
          <a:bodyPr/>
          <a:lstStyle/>
          <a:p>
            <a:fld id="{1D8BD707-D9CF-40AE-B4C6-C98DA3205C09}" type="datetimeFigureOut">
              <a:rPr lang="en-US" smtClean="0"/>
              <a:pPr/>
              <a:t>8/11/2014</a:t>
            </a:fld>
            <a:endParaRPr lang="en-US"/>
          </a:p>
        </p:txBody>
      </p:sp>
      <p:sp>
        <p:nvSpPr>
          <p:cNvPr id="14" name="Slide Number Placeholder 13"/>
          <p:cNvSpPr>
            <a:spLocks noGrp="1"/>
          </p:cNvSpPr>
          <p:nvPr>
            <p:ph type="sldNum" sz="quarter" idx="11"/>
          </p:nvPr>
        </p:nvSpPr>
        <p:spPr>
          <a:xfrm>
            <a:off x="5452730" y="9387840"/>
            <a:ext cx="388620" cy="223520"/>
          </a:xfrm>
        </p:spPr>
        <p:txBody>
          <a:bodyPr/>
          <a:lstStyle>
            <a:lvl1pPr algn="r">
              <a:defRPr/>
            </a:lvl1p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a:xfrm>
            <a:off x="3044190" y="9234497"/>
            <a:ext cx="2397839" cy="22352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8/11/2014</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8/11/2014</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670561"/>
            <a:ext cx="3108960" cy="838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1D8BD707-D9CF-40AE-B4C6-C98DA3205C09}" type="datetimeFigureOut">
              <a:rPr lang="en-US" smtClean="0"/>
              <a:pPr/>
              <a:t>8/11/2014</a:t>
            </a:fld>
            <a:endParaRPr lang="en-US"/>
          </a:p>
        </p:txBody>
      </p:sp>
      <p:sp>
        <p:nvSpPr>
          <p:cNvPr id="11" name="Slide Number Placeholder 10"/>
          <p:cNvSpPr>
            <a:spLocks noGrp="1"/>
          </p:cNvSpPr>
          <p:nvPr>
            <p:ph type="sldNum" sz="quarter" idx="11"/>
          </p:nvPr>
        </p:nvSpPr>
        <p:spPr/>
        <p:txBody>
          <a:bodyPr/>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5829300" y="0"/>
            <a:ext cx="1949582" cy="10058400"/>
          </a:xfrm>
          <a:prstGeom prst="rect">
            <a:avLst/>
          </a:prstGeom>
        </p:spPr>
      </p:pic>
      <p:sp>
        <p:nvSpPr>
          <p:cNvPr id="12" name="Date Placeholder 11"/>
          <p:cNvSpPr>
            <a:spLocks noGrp="1"/>
          </p:cNvSpPr>
          <p:nvPr>
            <p:ph type="dt" sz="half" idx="10"/>
          </p:nvPr>
        </p:nvSpPr>
        <p:spPr>
          <a:xfrm>
            <a:off x="713820" y="9425096"/>
            <a:ext cx="2396489" cy="186265"/>
          </a:xfrm>
        </p:spPr>
        <p:txBody>
          <a:bodyPr/>
          <a:lstStyle/>
          <a:p>
            <a:fld id="{1D8BD707-D9CF-40AE-B4C6-C98DA3205C09}" type="datetimeFigureOut">
              <a:rPr lang="en-US" smtClean="0"/>
              <a:pPr/>
              <a:t>8/11/2014</a:t>
            </a:fld>
            <a:endParaRPr lang="en-US"/>
          </a:p>
        </p:txBody>
      </p:sp>
      <p:sp>
        <p:nvSpPr>
          <p:cNvPr id="13" name="Slide Number Placeholder 12"/>
          <p:cNvSpPr>
            <a:spLocks noGrp="1"/>
          </p:cNvSpPr>
          <p:nvPr>
            <p:ph type="sldNum" sz="quarter" idx="11"/>
          </p:nvPr>
        </p:nvSpPr>
        <p:spPr>
          <a:xfrm>
            <a:off x="3498930" y="9387840"/>
            <a:ext cx="453390" cy="223520"/>
          </a:xfrm>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712470" y="9234497"/>
            <a:ext cx="2397839" cy="223520"/>
          </a:xfrm>
        </p:spPr>
        <p:txBody>
          <a:bodyPr/>
          <a:lstStyle/>
          <a:p>
            <a:endParaRPr lang="en-US"/>
          </a:p>
        </p:txBody>
      </p:sp>
      <p:sp>
        <p:nvSpPr>
          <p:cNvPr id="15" name="Title 14"/>
          <p:cNvSpPr>
            <a:spLocks noGrp="1"/>
          </p:cNvSpPr>
          <p:nvPr>
            <p:ph type="title"/>
          </p:nvPr>
        </p:nvSpPr>
        <p:spPr>
          <a:xfrm>
            <a:off x="388620" y="2682240"/>
            <a:ext cx="2720340" cy="257048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388621" y="5248062"/>
            <a:ext cx="2720548" cy="2140992"/>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8620" y="5029200"/>
            <a:ext cx="2655570" cy="39116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 y="670560"/>
            <a:ext cx="2655570" cy="39116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145280" y="670561"/>
            <a:ext cx="2396490" cy="8381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1D8BD707-D9CF-40AE-B4C6-C98DA3205C09}" type="datetimeFigureOut">
              <a:rPr lang="en-US" smtClean="0"/>
              <a:pPr/>
              <a:t>8/11/2014</a:t>
            </a:fld>
            <a:endParaRPr lang="en-US"/>
          </a:p>
        </p:txBody>
      </p:sp>
      <p:sp>
        <p:nvSpPr>
          <p:cNvPr id="13" name="Slide Number Placeholder 12"/>
          <p:cNvSpPr>
            <a:spLocks noGrp="1"/>
          </p:cNvSpPr>
          <p:nvPr>
            <p:ph type="sldNum" sz="quarter" idx="11"/>
          </p:nvPr>
        </p:nvSpPr>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8620" y="403682"/>
            <a:ext cx="3044190" cy="603038"/>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990422"/>
            <a:ext cx="3044190" cy="3703498"/>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388619" y="5029200"/>
            <a:ext cx="3044190" cy="603038"/>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8619" y="5632238"/>
            <a:ext cx="3044190" cy="3688957"/>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145280" y="670561"/>
            <a:ext cx="2396490" cy="8381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1D8BD707-D9CF-40AE-B4C6-C98DA3205C09}" type="datetimeFigureOut">
              <a:rPr lang="en-US" smtClean="0"/>
              <a:pPr/>
              <a:t>8/11/2014</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73730" y="670560"/>
            <a:ext cx="3368040" cy="8382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1D8BD707-D9CF-40AE-B4C6-C98DA3205C09}" type="datetimeFigureOut">
              <a:rPr lang="en-US" smtClean="0"/>
              <a:pPr/>
              <a:t>8/11/2014</a:t>
            </a:fld>
            <a:endParaRPr lang="en-US"/>
          </a:p>
        </p:txBody>
      </p:sp>
      <p:sp>
        <p:nvSpPr>
          <p:cNvPr id="10" name="Slide Number Placeholder 9"/>
          <p:cNvSpPr>
            <a:spLocks noGrp="1"/>
          </p:cNvSpPr>
          <p:nvPr>
            <p:ph type="sldNum" sz="quarter" idx="11"/>
          </p:nvPr>
        </p:nvSpPr>
        <p:spPr/>
        <p:txBody>
          <a:bodyPr/>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D8BD707-D9CF-40AE-B4C6-C98DA3205C09}" type="datetimeFigureOut">
              <a:rPr lang="en-US" smtClean="0"/>
              <a:pPr/>
              <a:t>8/11/2014</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04360" y="2458721"/>
            <a:ext cx="2137410" cy="2749761"/>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259080" y="2458720"/>
            <a:ext cx="3995014" cy="514096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4663440" y="5210146"/>
            <a:ext cx="1878330" cy="2389534"/>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D8BD707-D9CF-40AE-B4C6-C98DA3205C09}" type="datetimeFigureOut">
              <a:rPr lang="en-US" smtClean="0"/>
              <a:pPr/>
              <a:t>8/11/2014</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59080" y="2458720"/>
            <a:ext cx="3992422" cy="51409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4404360" y="2458720"/>
            <a:ext cx="2137410" cy="2751426"/>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4663440" y="5210146"/>
            <a:ext cx="1878330" cy="2389534"/>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1D8BD707-D9CF-40AE-B4C6-C98DA3205C09}" type="datetimeFigureOut">
              <a:rPr lang="en-US" smtClean="0"/>
              <a:pPr/>
              <a:t>8/11/2014</a:t>
            </a:fld>
            <a:endParaRPr lang="en-US"/>
          </a:p>
        </p:txBody>
      </p:sp>
      <p:sp>
        <p:nvSpPr>
          <p:cNvPr id="17" name="Slide Number Placeholder 16"/>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7500139" y="0"/>
            <a:ext cx="272261" cy="10058400"/>
          </a:xfrm>
          <a:prstGeom prst="rect">
            <a:avLst/>
          </a:prstGeom>
        </p:spPr>
      </p:pic>
      <p:sp>
        <p:nvSpPr>
          <p:cNvPr id="2" name="Title Placeholder 1"/>
          <p:cNvSpPr>
            <a:spLocks noGrp="1"/>
          </p:cNvSpPr>
          <p:nvPr>
            <p:ph type="title"/>
          </p:nvPr>
        </p:nvSpPr>
        <p:spPr>
          <a:xfrm>
            <a:off x="4145280" y="670560"/>
            <a:ext cx="2396490" cy="8382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 y="670561"/>
            <a:ext cx="3108960" cy="8381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6606540" y="9387840"/>
            <a:ext cx="453390" cy="22352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B6F15528-21DE-4FAA-801E-634DDDAF4B2B}" type="slidenum">
              <a:rPr lang="en-US" smtClean="0"/>
              <a:pPr/>
              <a:t>‹#›</a:t>
            </a:fld>
            <a:endParaRPr lang="en-US"/>
          </a:p>
        </p:txBody>
      </p:sp>
      <p:sp>
        <p:nvSpPr>
          <p:cNvPr id="9" name="Date Placeholder 8"/>
          <p:cNvSpPr>
            <a:spLocks noGrp="1"/>
          </p:cNvSpPr>
          <p:nvPr>
            <p:ph type="dt" sz="half" idx="2"/>
          </p:nvPr>
        </p:nvSpPr>
        <p:spPr>
          <a:xfrm>
            <a:off x="4145281" y="9425096"/>
            <a:ext cx="2396489" cy="186265"/>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1D8BD707-D9CF-40AE-B4C6-C98DA3205C09}" type="datetimeFigureOut">
              <a:rPr lang="en-US" smtClean="0"/>
              <a:pPr/>
              <a:t>8/11/2014</a:t>
            </a:fld>
            <a:endParaRPr lang="en-US"/>
          </a:p>
        </p:txBody>
      </p:sp>
      <p:sp>
        <p:nvSpPr>
          <p:cNvPr id="10" name="Footer Placeholder 9"/>
          <p:cNvSpPr>
            <a:spLocks noGrp="1"/>
          </p:cNvSpPr>
          <p:nvPr>
            <p:ph type="ftr" sz="quarter" idx="3"/>
          </p:nvPr>
        </p:nvSpPr>
        <p:spPr>
          <a:xfrm>
            <a:off x="4143931" y="9234497"/>
            <a:ext cx="2397839" cy="22352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6.jpeg"/><Relationship Id="rId12" Type="http://schemas.microsoft.com/office/2007/relationships/hdphoto" Target="../media/hdphoto5.wdp"/><Relationship Id="rId2" Type="http://schemas.openxmlformats.org/officeDocument/2006/relationships/image" Target="../media/image3.jpg"/><Relationship Id="rId16" Type="http://schemas.microsoft.com/office/2007/relationships/hdphoto" Target="../media/hdphoto7.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8.jpeg"/><Relationship Id="rId5" Type="http://schemas.openxmlformats.org/officeDocument/2006/relationships/image" Target="../media/image5.jpeg"/><Relationship Id="rId15" Type="http://schemas.openxmlformats.org/officeDocument/2006/relationships/image" Target="../media/image10.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jpeg"/><Relationship Id="rId1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 y="5557519"/>
            <a:ext cx="5730240" cy="3504327"/>
          </a:xfrm>
        </p:spPr>
        <p:txBody>
          <a:bodyPr>
            <a:normAutofit fontScale="92500" lnSpcReduction="20000"/>
          </a:bodyPr>
          <a:lstStyle/>
          <a:p>
            <a:pPr algn="l"/>
            <a:r>
              <a:rPr lang="en-US" dirty="0">
                <a:latin typeface="eurofurence" panose="020F0402020203080204" pitchFamily="34" charset="0"/>
              </a:rPr>
              <a:t>Enjoy living close to everything that Mt. Pleasant and Charleston has to offer in beautiful Belle Hall Plantation! This single-story, open floor plan is move-in ready, offering 3 bedrooms and 2 baths, with hardwood and tile flooring throughout (no carpet except in the master closet!) The spacious Bright Open kitchen boasts plenty of room for entertaining, including a dining area, breakfast area and new stainless appliances. Privacy is a plus as the Fenced back yard overlooks Neighborhood Green Space with lots of trees! In a couple of years you will enjoy the fruit of the nicely landscaped yard, which includes a young Pear and a young Plum Tree, two Blueberry Plants and two Grape Vines. Cozy up to the Wood-burning Fireplace in the den with Vaulted ceilings. The master bedroom is large with a Generously sized walk-in Closet. Master bath has a Stand Alone Shower, Garden Tub with His and Hers sinks. Enjoy drinking your morning coffee on the Screened in Porch as you watch many of the Bird species Charleston has to offer! Grill out with friends on the Brick Patio. The two additional bedrooms are spacious as well and share a hall bath. The Laundry room is adjacent to the 2-car garage with a lot of shelving, and allows for a "mud room" space. This home has been newly painted throughout and has smooth ceilings. The tidy 2-car garage has a full wall of wire Shelving and additional wood shelving. Belle Hall Plantation offers 2 community pools, tennis courts, walking trails, and basketball courts. The Veranda section also has its own smaller Pool and Playground. This home is conveniently less than 10 houses down from the Veranda pool. This home does not currently require flood insurance. </a:t>
            </a:r>
            <a:r>
              <a:rPr lang="en-US" dirty="0" smtClean="0">
                <a:latin typeface="eurofurence" panose="020F0402020203080204" pitchFamily="34" charset="0"/>
              </a:rPr>
              <a:t>Agent </a:t>
            </a:r>
            <a:r>
              <a:rPr lang="en-US" dirty="0">
                <a:latin typeface="eurofurence" panose="020F0402020203080204" pitchFamily="34" charset="0"/>
              </a:rPr>
              <a:t>is owner.</a:t>
            </a:r>
          </a:p>
        </p:txBody>
      </p:sp>
      <p:sp>
        <p:nvSpPr>
          <p:cNvPr id="2" name="Title 1"/>
          <p:cNvSpPr>
            <a:spLocks noGrp="1"/>
          </p:cNvSpPr>
          <p:nvPr>
            <p:ph type="title"/>
          </p:nvPr>
        </p:nvSpPr>
        <p:spPr>
          <a:xfrm>
            <a:off x="49530" y="0"/>
            <a:ext cx="5718810" cy="685800"/>
          </a:xfrm>
        </p:spPr>
        <p:txBody>
          <a:bodyPr anchor="ctr"/>
          <a:lstStyle/>
          <a:p>
            <a:pPr algn="ctr"/>
            <a:r>
              <a:rPr lang="en-US" dirty="0" smtClean="0">
                <a:latin typeface="eurofurence" panose="020F0402020203080204" pitchFamily="34" charset="0"/>
              </a:rPr>
              <a:t>Move-in Ready Home </a:t>
            </a:r>
            <a:r>
              <a:rPr lang="en-US" dirty="0">
                <a:latin typeface="eurofurence" panose="020F0402020203080204" pitchFamily="34" charset="0"/>
              </a:rPr>
              <a:t>on a </a:t>
            </a:r>
            <a:r>
              <a:rPr lang="en-US" dirty="0" smtClean="0">
                <a:latin typeface="eurofurence" panose="020F0402020203080204" pitchFamily="34" charset="0"/>
              </a:rPr>
              <a:t>Private Lot</a:t>
            </a:r>
            <a:endParaRPr lang="en-US" dirty="0">
              <a:latin typeface="eurofurence" panose="020F0402020203080204" pitchFamily="34" charset="0"/>
            </a:endParaRPr>
          </a:p>
        </p:txBody>
      </p:sp>
      <p:sp>
        <p:nvSpPr>
          <p:cNvPr id="4" name="Rectangle 3"/>
          <p:cNvSpPr/>
          <p:nvPr/>
        </p:nvSpPr>
        <p:spPr>
          <a:xfrm>
            <a:off x="49530" y="8907959"/>
            <a:ext cx="3801110" cy="800219"/>
          </a:xfrm>
          <a:prstGeom prst="rect">
            <a:avLst/>
          </a:prstGeom>
        </p:spPr>
        <p:txBody>
          <a:bodyPr wrap="square" anchor="ctr">
            <a:spAutoFit/>
          </a:bodyPr>
          <a:lstStyle/>
          <a:p>
            <a:r>
              <a:rPr lang="en-US" sz="2800" dirty="0">
                <a:latin typeface="eurofurence" panose="020F0402020203080204" pitchFamily="34" charset="0"/>
              </a:rPr>
              <a:t>Meg </a:t>
            </a:r>
            <a:r>
              <a:rPr lang="en-US" sz="2800" dirty="0" err="1">
                <a:latin typeface="eurofurence" panose="020F0402020203080204" pitchFamily="34" charset="0"/>
              </a:rPr>
              <a:t>Prokopenko</a:t>
            </a:r>
            <a:endParaRPr lang="en-US" sz="2800" dirty="0">
              <a:latin typeface="eurofurence" panose="020F0402020203080204" pitchFamily="34" charset="0"/>
            </a:endParaRPr>
          </a:p>
          <a:p>
            <a:r>
              <a:rPr lang="en-US" dirty="0">
                <a:latin typeface="eurofurence" panose="020F0402020203080204" pitchFamily="34" charset="0"/>
              </a:rPr>
              <a:t>megpro@me.com</a:t>
            </a:r>
          </a:p>
        </p:txBody>
      </p:sp>
      <p:sp>
        <p:nvSpPr>
          <p:cNvPr id="5" name="Rectangle 4"/>
          <p:cNvSpPr/>
          <p:nvPr/>
        </p:nvSpPr>
        <p:spPr>
          <a:xfrm>
            <a:off x="0" y="9750623"/>
            <a:ext cx="5867400" cy="307777"/>
          </a:xfrm>
          <a:prstGeom prst="rect">
            <a:avLst/>
          </a:prstGeom>
        </p:spPr>
        <p:txBody>
          <a:bodyPr wrap="square">
            <a:spAutoFit/>
          </a:bodyPr>
          <a:lstStyle/>
          <a:p>
            <a:pPr algn="ctr"/>
            <a:r>
              <a:rPr lang="en-US" sz="1400" dirty="0">
                <a:latin typeface="eurofurence" panose="020F0402020203080204" pitchFamily="34" charset="0"/>
              </a:rPr>
              <a:t>Giese and Associates, LLC | 669 Marina Drive | </a:t>
            </a:r>
            <a:r>
              <a:rPr lang="en-US" sz="1400" dirty="0" err="1">
                <a:latin typeface="eurofurence" panose="020F0402020203080204" pitchFamily="34" charset="0"/>
              </a:rPr>
              <a:t>Ste</a:t>
            </a:r>
            <a:r>
              <a:rPr lang="en-US" sz="1400" dirty="0">
                <a:latin typeface="eurofurence" panose="020F0402020203080204" pitchFamily="34" charset="0"/>
              </a:rPr>
              <a:t> A5 | Charleston, SC 29492</a:t>
            </a:r>
          </a:p>
        </p:txBody>
      </p:sp>
      <p:sp>
        <p:nvSpPr>
          <p:cNvPr id="6" name="Rectangle 5"/>
          <p:cNvSpPr/>
          <p:nvPr/>
        </p:nvSpPr>
        <p:spPr>
          <a:xfrm>
            <a:off x="3276600" y="9061847"/>
            <a:ext cx="2491740" cy="646331"/>
          </a:xfrm>
          <a:prstGeom prst="rect">
            <a:avLst/>
          </a:prstGeom>
        </p:spPr>
        <p:txBody>
          <a:bodyPr wrap="square" anchor="ctr">
            <a:spAutoFit/>
          </a:bodyPr>
          <a:lstStyle/>
          <a:p>
            <a:pPr algn="r"/>
            <a:r>
              <a:rPr lang="pt-BR" dirty="0">
                <a:latin typeface="eurofurence" panose="020F0402020203080204" pitchFamily="34" charset="0"/>
              </a:rPr>
              <a:t>843-324-2813 O</a:t>
            </a:r>
          </a:p>
          <a:p>
            <a:pPr algn="r"/>
            <a:r>
              <a:rPr lang="pt-BR" dirty="0">
                <a:latin typeface="eurofurence" panose="020F0402020203080204" pitchFamily="34" charset="0"/>
              </a:rPr>
              <a:t>843-693-9774 </a:t>
            </a:r>
            <a:r>
              <a:rPr lang="pt-BR" dirty="0" smtClean="0">
                <a:latin typeface="eurofurence" panose="020F0402020203080204" pitchFamily="34" charset="0"/>
              </a:rPr>
              <a:t>C</a:t>
            </a:r>
            <a:endParaRPr lang="pt-BR" dirty="0">
              <a:latin typeface="eurofurence" panose="020F0402020203080204"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277" b="14940"/>
          <a:stretch/>
        </p:blipFill>
        <p:spPr>
          <a:xfrm>
            <a:off x="49530" y="685801"/>
            <a:ext cx="5718810" cy="3581400"/>
          </a:xfrm>
          <a:prstGeom prst="rect">
            <a:avLst/>
          </a:prstGeom>
        </p:spPr>
      </p:pic>
      <p:sp>
        <p:nvSpPr>
          <p:cNvPr id="8" name="Rectangle 7"/>
          <p:cNvSpPr/>
          <p:nvPr/>
        </p:nvSpPr>
        <p:spPr>
          <a:xfrm>
            <a:off x="1943100" y="4267200"/>
            <a:ext cx="3886200" cy="1292662"/>
          </a:xfrm>
          <a:prstGeom prst="rect">
            <a:avLst/>
          </a:prstGeom>
        </p:spPr>
        <p:txBody>
          <a:bodyPr>
            <a:spAutoFit/>
          </a:bodyPr>
          <a:lstStyle/>
          <a:p>
            <a:pPr algn="r"/>
            <a:r>
              <a:rPr lang="en-US" sz="2400" dirty="0" smtClean="0">
                <a:latin typeface="eurofurence" panose="020F0402020203080204" pitchFamily="34" charset="0"/>
              </a:rPr>
              <a:t>231 Historic </a:t>
            </a:r>
            <a:r>
              <a:rPr lang="en-US" sz="2400" dirty="0">
                <a:latin typeface="eurofurence" panose="020F0402020203080204" pitchFamily="34" charset="0"/>
              </a:rPr>
              <a:t>Dr</a:t>
            </a:r>
          </a:p>
          <a:p>
            <a:pPr algn="r"/>
            <a:r>
              <a:rPr lang="en-US" dirty="0" smtClean="0">
                <a:latin typeface="eurofurence light" panose="020F0302020203020204" pitchFamily="34" charset="0"/>
              </a:rPr>
              <a:t>Rice Bay @ Belle Hall</a:t>
            </a:r>
            <a:endParaRPr lang="en-US" dirty="0">
              <a:latin typeface="eurofurence light" panose="020F0302020203020204" pitchFamily="34" charset="0"/>
            </a:endParaRPr>
          </a:p>
          <a:p>
            <a:pPr algn="r"/>
            <a:r>
              <a:rPr lang="en-US" dirty="0" smtClean="0">
                <a:latin typeface="eurofurence light" panose="020F0302020203020204" pitchFamily="34" charset="0"/>
              </a:rPr>
              <a:t>Mt Pleasant, </a:t>
            </a:r>
            <a:r>
              <a:rPr lang="en-US" dirty="0">
                <a:latin typeface="eurofurence light" panose="020F0302020203020204" pitchFamily="34" charset="0"/>
              </a:rPr>
              <a:t>SC </a:t>
            </a:r>
            <a:r>
              <a:rPr lang="en-US" dirty="0" smtClean="0">
                <a:latin typeface="eurofurence light" panose="020F0302020203020204" pitchFamily="34" charset="0"/>
              </a:rPr>
              <a:t>29464</a:t>
            </a:r>
            <a:endParaRPr lang="en-US" dirty="0">
              <a:latin typeface="eurofurence light" panose="020F0302020203020204" pitchFamily="34" charset="0"/>
            </a:endParaRPr>
          </a:p>
          <a:p>
            <a:pPr algn="r"/>
            <a:r>
              <a:rPr lang="en-US" dirty="0">
                <a:latin typeface="eurofurence light" panose="020F0302020203020204" pitchFamily="34" charset="0"/>
              </a:rPr>
              <a:t>MLS# </a:t>
            </a:r>
            <a:r>
              <a:rPr lang="en-US" dirty="0" smtClean="0">
                <a:latin typeface="eurofurence light" panose="020F0302020203020204" pitchFamily="34" charset="0"/>
              </a:rPr>
              <a:t>1421512 ~ $320,000</a:t>
            </a:r>
            <a:endParaRPr lang="en-US" dirty="0">
              <a:latin typeface="eurofurence light" panose="020F0302020203020204" pitchFamily="34" charset="0"/>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019800" y="152400"/>
            <a:ext cx="1600200" cy="1200150"/>
          </a:xfrm>
          <a:prstGeom prst="rect">
            <a:avLst/>
          </a:prstGeom>
        </p:spPr>
      </p:pic>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19800" y="1587515"/>
            <a:ext cx="1600200" cy="1200150"/>
          </a:xfrm>
          <a:prstGeom prst="rect">
            <a:avLst/>
          </a:prstGeom>
        </p:spPr>
      </p:pic>
      <p:pic>
        <p:nvPicPr>
          <p:cNvPr id="11" name="Picture 10"/>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19800" y="3022630"/>
            <a:ext cx="1600200" cy="1200150"/>
          </a:xfrm>
          <a:prstGeom prst="rect">
            <a:avLst/>
          </a:prstGeom>
        </p:spPr>
      </p:pic>
      <p:pic>
        <p:nvPicPr>
          <p:cNvPr id="12" name="Picture 11"/>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19800" y="4457745"/>
            <a:ext cx="1600200" cy="1200150"/>
          </a:xfrm>
          <a:prstGeom prst="rect">
            <a:avLst/>
          </a:prstGeom>
        </p:spPr>
      </p:pic>
      <p:pic>
        <p:nvPicPr>
          <p:cNvPr id="13" name="Picture 12"/>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19800" y="5892860"/>
            <a:ext cx="1600200" cy="1200150"/>
          </a:xfrm>
          <a:prstGeom prst="rect">
            <a:avLst/>
          </a:prstGeom>
        </p:spPr>
      </p:pic>
      <p:pic>
        <p:nvPicPr>
          <p:cNvPr id="14" name="Picture 13"/>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19800" y="7327975"/>
            <a:ext cx="1600200" cy="1200150"/>
          </a:xfrm>
          <a:prstGeom prst="rect">
            <a:avLst/>
          </a:prstGeom>
        </p:spPr>
      </p:pic>
      <p:pic>
        <p:nvPicPr>
          <p:cNvPr id="15" name="Picture 14"/>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019800" y="8763089"/>
            <a:ext cx="1600200" cy="1200150"/>
          </a:xfrm>
          <a:prstGeom prst="rect">
            <a:avLst/>
          </a:prstGeom>
        </p:spPr>
      </p:pic>
    </p:spTree>
    <p:extLst>
      <p:ext uri="{BB962C8B-B14F-4D97-AF65-F5344CB8AC3E}">
        <p14:creationId xmlns:p14="http://schemas.microsoft.com/office/powerpoint/2010/main" val="1086475914"/>
      </p:ext>
    </p:extLst>
  </p:cSld>
  <p:clrMapOvr>
    <a:masterClrMapping/>
  </p:clrMapOvr>
</p:sld>
</file>

<file path=ppt/theme/theme1.xml><?xml version="1.0" encoding="utf-8"?>
<a:theme xmlns:a="http://schemas.openxmlformats.org/drawingml/2006/main" name="Composi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6</TotalTime>
  <Words>376</Words>
  <Application>Microsoft Office PowerPoint</Application>
  <PresentationFormat>Custom</PresentationFormat>
  <Paragraphs>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Composite</vt:lpstr>
      <vt:lpstr>Move-in Ready Home on a Private Lot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Move in ready home on a private lot</dc:title>
  <dc:creator>CVH360</dc:creator>
  <cp:lastModifiedBy>atp1313@gmail.com</cp:lastModifiedBy>
  <cp:revision>2</cp:revision>
  <dcterms:created xsi:type="dcterms:W3CDTF">2006-08-16T00:00:00Z</dcterms:created>
  <dcterms:modified xsi:type="dcterms:W3CDTF">2014-08-11T13:50:21Z</dcterms:modified>
</cp:coreProperties>
</file>