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OPPORTUNITY KNOCKS!</a:t>
            </a:r>
            <a:endParaRPr lang="en-US" sz="3200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smtClean="0">
                <a:solidFill>
                  <a:schemeClr val="tx2">
                    <a:lumMod val="75000"/>
                  </a:schemeClr>
                </a:solidFill>
              </a:rPr>
              <a:t>843-693-8539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81386"/>
            <a:ext cx="3398736" cy="2262681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231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Lotz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Drive</a:t>
            </a: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Ponds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29483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15027797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$66,900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4" y="8127945"/>
            <a:ext cx="151790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4" y="5836691"/>
            <a:ext cx="151790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4" y="3545437"/>
            <a:ext cx="151790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4" y="4691064"/>
            <a:ext cx="151790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372531"/>
            <a:ext cx="5731315" cy="4971369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DO YOU RECOGNIZE A GOOD BUY WHEN YOU SEE ONE! 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Discover </a:t>
            </a:r>
            <a:r>
              <a:rPr lang="en-US" sz="1400" dirty="0" err="1">
                <a:solidFill>
                  <a:schemeClr val="tx1"/>
                </a:solidFill>
              </a:rPr>
              <a:t>Lotz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Drive. Located </a:t>
            </a:r>
            <a:r>
              <a:rPr lang="en-US" sz="1400" dirty="0">
                <a:solidFill>
                  <a:schemeClr val="tx1"/>
                </a:solidFill>
              </a:rPr>
              <a:t>in the popular “The Ponds” neighborhood and is a beautiful, large </a:t>
            </a:r>
            <a:r>
              <a:rPr lang="en-US" sz="1400" dirty="0" smtClean="0">
                <a:solidFill>
                  <a:schemeClr val="tx1"/>
                </a:solidFill>
              </a:rPr>
              <a:t>lot </a:t>
            </a:r>
            <a:r>
              <a:rPr lang="en-US" sz="1400" dirty="0">
                <a:solidFill>
                  <a:schemeClr val="tx1"/>
                </a:solidFill>
              </a:rPr>
              <a:t>within walking distance of all </a:t>
            </a:r>
            <a:r>
              <a:rPr lang="en-US" sz="1400" dirty="0" smtClean="0">
                <a:solidFill>
                  <a:schemeClr val="tx1"/>
                </a:solidFill>
              </a:rPr>
              <a:t>amenities. 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Ponds is an Exclusive neighborhood, carefully planned as a Natural </a:t>
            </a:r>
            <a:r>
              <a:rPr lang="en-US" sz="1400" dirty="0" smtClean="0">
                <a:solidFill>
                  <a:schemeClr val="tx1"/>
                </a:solidFill>
              </a:rPr>
              <a:t>Retreat.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Build </a:t>
            </a:r>
            <a:r>
              <a:rPr lang="en-US" sz="1400" dirty="0">
                <a:solidFill>
                  <a:schemeClr val="tx1"/>
                </a:solidFill>
              </a:rPr>
              <a:t>your dream home with your selected builder or use our Builder. </a:t>
            </a:r>
            <a:r>
              <a:rPr lang="en-US" sz="1400" dirty="0" smtClean="0">
                <a:solidFill>
                  <a:schemeClr val="tx1"/>
                </a:solidFill>
              </a:rPr>
              <a:t>You </a:t>
            </a:r>
            <a:r>
              <a:rPr lang="en-US" sz="1400" dirty="0">
                <a:solidFill>
                  <a:schemeClr val="tx1"/>
                </a:solidFill>
              </a:rPr>
              <a:t>want be disappointed.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current owner has a home plan that may transfer with the lot sale at closing.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Dorchester </a:t>
            </a:r>
            <a:r>
              <a:rPr lang="en-US" sz="1400" dirty="0">
                <a:solidFill>
                  <a:schemeClr val="tx1"/>
                </a:solidFill>
              </a:rPr>
              <a:t>II School District. Priced for a quick sale! 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Acreage</a:t>
            </a:r>
            <a:r>
              <a:rPr lang="en-US" sz="1400" dirty="0">
                <a:solidFill>
                  <a:schemeClr val="tx1"/>
                </a:solidFill>
              </a:rPr>
              <a:t>, schools, taxes and </a:t>
            </a:r>
            <a:r>
              <a:rPr lang="en-US" sz="1400" dirty="0" smtClean="0">
                <a:solidFill>
                  <a:schemeClr val="tx1"/>
                </a:solidFill>
              </a:rPr>
              <a:t>HOA fees </a:t>
            </a:r>
            <a:r>
              <a:rPr lang="en-US" sz="1400" dirty="0">
                <a:solidFill>
                  <a:schemeClr val="tx1"/>
                </a:solidFill>
              </a:rPr>
              <a:t>are approx. </a:t>
            </a:r>
            <a:r>
              <a:rPr lang="en-US" sz="1400" dirty="0" smtClean="0">
                <a:solidFill>
                  <a:schemeClr val="tx1"/>
                </a:solidFill>
              </a:rPr>
              <a:t>Buyer </a:t>
            </a:r>
            <a:r>
              <a:rPr lang="en-US" sz="1400" dirty="0">
                <a:solidFill>
                  <a:schemeClr val="tx1"/>
                </a:solidFill>
              </a:rPr>
              <a:t>to verify.</a:t>
            </a:r>
            <a:endParaRPr lang="en-US" sz="700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4" y="6982318"/>
            <a:ext cx="151790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</TotalTime>
  <Words>149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OPPORTUNITY KNOCKS!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22</cp:revision>
  <dcterms:created xsi:type="dcterms:W3CDTF">2006-08-16T00:00:00Z</dcterms:created>
  <dcterms:modified xsi:type="dcterms:W3CDTF">2015-12-08T21:24:20Z</dcterms:modified>
</cp:coreProperties>
</file>