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7/8/2017</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8" name="Rectangle 7"/>
          <p:cNvSpPr/>
          <p:nvPr/>
        </p:nvSpPr>
        <p:spPr>
          <a:xfrm>
            <a:off x="76453" y="6111358"/>
            <a:ext cx="6147828" cy="3139321"/>
          </a:xfrm>
          <a:prstGeom prst="rect">
            <a:avLst/>
          </a:prstGeom>
        </p:spPr>
        <p:txBody>
          <a:bodyPr wrap="square" numCol="1">
            <a:spAutoFit/>
          </a:bodyPr>
          <a:lstStyle/>
          <a:p>
            <a:pPr algn="ctr"/>
            <a:r>
              <a:rPr lang="en-US" sz="1800" dirty="0">
                <a:solidFill>
                  <a:schemeClr val="tx2">
                    <a:lumMod val="75000"/>
                  </a:schemeClr>
                </a:solidFill>
                <a:latin typeface="Cambria" panose="02040503050406030204" pitchFamily="18" charset="0"/>
              </a:rPr>
              <a:t>Well kept colonial home nestled a quite </a:t>
            </a:r>
            <a:r>
              <a:rPr lang="en-US" sz="1800" dirty="0" err="1">
                <a:solidFill>
                  <a:schemeClr val="tx2">
                    <a:lumMod val="75000"/>
                  </a:schemeClr>
                </a:solidFill>
                <a:latin typeface="Cambria" panose="02040503050406030204" pitchFamily="18" charset="0"/>
              </a:rPr>
              <a:t>cul</a:t>
            </a:r>
            <a:r>
              <a:rPr lang="en-US" sz="1800" dirty="0">
                <a:solidFill>
                  <a:schemeClr val="tx2">
                    <a:lumMod val="75000"/>
                  </a:schemeClr>
                </a:solidFill>
                <a:latin typeface="Cambria" panose="02040503050406030204" pitchFamily="18" charset="0"/>
              </a:rPr>
              <a:t> de sac with large fenced backyard perfect for outdoor living. This 3 bedroom and 2 1/2 baths home features tile and hardwood floors, gas fireplace in living and beautiful arch way. Also boast natural light from French doors and front porch idea for rocking chairs for wining down. New roof replaced last year, master bedroom has walk in closet and addition storage/linen closet. Shadowmoss Plantation is a gorgeous golf course community located minutes away from historical Plantations, great schools, shopping mall, an array of restaurants and close to downtown.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4971" y="938689"/>
            <a:ext cx="6147828" cy="4084340"/>
          </a:xfrm>
          <a:prstGeom prst="rect">
            <a:avLst/>
          </a:prstGeom>
          <a:ln>
            <a:noFill/>
          </a:ln>
          <a:effectLst>
            <a:softEdge rad="112500"/>
          </a:effectLst>
        </p:spPr>
      </p:pic>
      <p:sp>
        <p:nvSpPr>
          <p:cNvPr id="2" name="Title 1"/>
          <p:cNvSpPr>
            <a:spLocks noGrp="1"/>
          </p:cNvSpPr>
          <p:nvPr>
            <p:ph type="ctrTitle"/>
          </p:nvPr>
        </p:nvSpPr>
        <p:spPr>
          <a:xfrm>
            <a:off x="76454" y="5136652"/>
            <a:ext cx="6147828" cy="830848"/>
          </a:xfrm>
        </p:spPr>
        <p:txBody>
          <a:bodyPr anchor="ctr">
            <a:noAutofit/>
          </a:bodyPr>
          <a:lstStyle/>
          <a:p>
            <a:r>
              <a:rPr lang="en-US" sz="2400" b="1" dirty="0">
                <a:solidFill>
                  <a:schemeClr val="tx2">
                    <a:lumMod val="75000"/>
                  </a:schemeClr>
                </a:solidFill>
                <a:latin typeface="Cambria" panose="02040503050406030204" pitchFamily="18" charset="0"/>
              </a:rPr>
              <a:t>231 </a:t>
            </a:r>
            <a:r>
              <a:rPr lang="en-US" sz="2400" b="1" dirty="0" err="1">
                <a:solidFill>
                  <a:schemeClr val="tx2">
                    <a:lumMod val="75000"/>
                  </a:schemeClr>
                </a:solidFill>
                <a:latin typeface="Cambria" panose="02040503050406030204" pitchFamily="18" charset="0"/>
              </a:rPr>
              <a:t>Lytham</a:t>
            </a:r>
            <a:r>
              <a:rPr lang="en-US" sz="2400" b="1" dirty="0">
                <a:solidFill>
                  <a:schemeClr val="tx2">
                    <a:lumMod val="75000"/>
                  </a:schemeClr>
                </a:solidFill>
                <a:latin typeface="Cambria" panose="02040503050406030204" pitchFamily="18" charset="0"/>
              </a:rPr>
              <a:t> Court</a:t>
            </a:r>
            <a:br>
              <a:rPr lang="en-US" sz="2400" b="1" dirty="0">
                <a:solidFill>
                  <a:schemeClr val="tx2">
                    <a:lumMod val="75000"/>
                  </a:schemeClr>
                </a:solidFill>
                <a:latin typeface="Cambria" panose="02040503050406030204" pitchFamily="18" charset="0"/>
              </a:rPr>
            </a:br>
            <a:r>
              <a:rPr lang="en-US" sz="2000" dirty="0">
                <a:solidFill>
                  <a:schemeClr val="tx2">
                    <a:lumMod val="75000"/>
                  </a:schemeClr>
                </a:solidFill>
                <a:latin typeface="Cambria" panose="02040503050406030204" pitchFamily="18" charset="0"/>
              </a:rPr>
              <a:t>Charleston, SC 29414 | MLS# 17015399 | $230,000</a:t>
            </a:r>
            <a:endParaRPr lang="en-US" sz="1600" b="1" dirty="0">
              <a:solidFill>
                <a:schemeClr val="tx2">
                  <a:lumMod val="75000"/>
                </a:schemeClr>
              </a:solidFill>
              <a:latin typeface="Cambria" panose="02040503050406030204" pitchFamily="18" charset="0"/>
            </a:endParaRPr>
          </a:p>
        </p:txBody>
      </p:sp>
      <p:sp>
        <p:nvSpPr>
          <p:cNvPr id="18" name="Rectangle 17"/>
          <p:cNvSpPr/>
          <p:nvPr/>
        </p:nvSpPr>
        <p:spPr>
          <a:xfrm>
            <a:off x="0" y="9220200"/>
            <a:ext cx="7772400" cy="846386"/>
          </a:xfrm>
          <a:prstGeom prst="rect">
            <a:avLst/>
          </a:prstGeom>
        </p:spPr>
        <p:txBody>
          <a:bodyPr wrap="square" anchor="ctr">
            <a:spAutoFit/>
          </a:bodyPr>
          <a:lstStyle/>
          <a:p>
            <a:r>
              <a:rPr lang="pt-BR" sz="1600" b="1" dirty="0">
                <a:solidFill>
                  <a:schemeClr val="accent1">
                    <a:lumMod val="75000"/>
                  </a:schemeClr>
                </a:solidFill>
                <a:latin typeface="Cambria" panose="02040503050406030204" pitchFamily="18" charset="0"/>
              </a:rPr>
              <a:t>Chris Bing</a:t>
            </a:r>
          </a:p>
          <a:p>
            <a:r>
              <a:rPr lang="pt-BR" sz="1100" dirty="0">
                <a:solidFill>
                  <a:schemeClr val="accent1">
                    <a:lumMod val="75000"/>
                  </a:schemeClr>
                </a:solidFill>
                <a:latin typeface="Cambria" panose="02040503050406030204" pitchFamily="18" charset="0"/>
              </a:rPr>
              <a:t>(843) 608-9432</a:t>
            </a:r>
          </a:p>
          <a:p>
            <a:r>
              <a:rPr lang="pt-BR" sz="1100" dirty="0">
                <a:solidFill>
                  <a:schemeClr val="accent1">
                    <a:lumMod val="75000"/>
                  </a:schemeClr>
                </a:solidFill>
                <a:latin typeface="Cambria" panose="02040503050406030204" pitchFamily="18" charset="0"/>
              </a:rPr>
              <a:t>chris.bing@cbcarolinas.com</a:t>
            </a:r>
          </a:p>
          <a:p>
            <a:r>
              <a:rPr lang="pt-BR" sz="1100" dirty="0">
                <a:solidFill>
                  <a:schemeClr val="accent1">
                    <a:lumMod val="75000"/>
                  </a:schemeClr>
                </a:solidFill>
                <a:latin typeface="Cambria" panose="02040503050406030204" pitchFamily="18" charset="0"/>
              </a:rPr>
              <a:t>www.buywithbingrealestate.com</a:t>
            </a:r>
            <a:endParaRPr lang="en-US" sz="1000" dirty="0">
              <a:solidFill>
                <a:schemeClr val="accent1">
                  <a:lumMod val="75000"/>
                </a:schemeClr>
              </a:solidFill>
              <a:latin typeface="Cambria" panose="02040503050406030204" pitchFamily="18" charset="0"/>
            </a:endParaRPr>
          </a:p>
        </p:txBody>
      </p:sp>
      <p:sp>
        <p:nvSpPr>
          <p:cNvPr id="6" name="Rectangle 5"/>
          <p:cNvSpPr/>
          <p:nvPr/>
        </p:nvSpPr>
        <p:spPr>
          <a:xfrm>
            <a:off x="11029" y="9274061"/>
            <a:ext cx="7761371" cy="738664"/>
          </a:xfrm>
          <a:prstGeom prst="rect">
            <a:avLst/>
          </a:prstGeom>
        </p:spPr>
        <p:txBody>
          <a:bodyPr wrap="square">
            <a:spAutoFit/>
          </a:bodyPr>
          <a:lstStyle/>
          <a:p>
            <a:pPr algn="r"/>
            <a:r>
              <a:rPr lang="en-US" sz="1050" dirty="0">
                <a:solidFill>
                  <a:schemeClr val="accent1">
                    <a:lumMod val="75000"/>
                  </a:schemeClr>
                </a:solidFill>
                <a:latin typeface="Cambria" panose="02040503050406030204" pitchFamily="18" charset="0"/>
              </a:rPr>
              <a:t>Coldwell Banker Residential Brokerage</a:t>
            </a:r>
          </a:p>
          <a:p>
            <a:pPr algn="r"/>
            <a:r>
              <a:rPr lang="en-US" sz="1050" dirty="0">
                <a:solidFill>
                  <a:schemeClr val="accent1">
                    <a:lumMod val="75000"/>
                  </a:schemeClr>
                </a:solidFill>
                <a:latin typeface="Cambria" panose="02040503050406030204" pitchFamily="18" charset="0"/>
              </a:rPr>
              <a:t>4969 Centre Pointe </a:t>
            </a:r>
            <a:r>
              <a:rPr lang="en-US" sz="1050" dirty="0" err="1">
                <a:solidFill>
                  <a:schemeClr val="accent1">
                    <a:lumMod val="75000"/>
                  </a:schemeClr>
                </a:solidFill>
                <a:latin typeface="Cambria" panose="02040503050406030204" pitchFamily="18" charset="0"/>
              </a:rPr>
              <a:t>Dr</a:t>
            </a:r>
            <a:endParaRPr lang="en-US" sz="1050" dirty="0">
              <a:solidFill>
                <a:schemeClr val="accent1">
                  <a:lumMod val="75000"/>
                </a:schemeClr>
              </a:solidFill>
              <a:latin typeface="Cambria" panose="02040503050406030204" pitchFamily="18" charset="0"/>
            </a:endParaRPr>
          </a:p>
          <a:p>
            <a:pPr algn="r"/>
            <a:r>
              <a:rPr lang="en-US" sz="1050" dirty="0">
                <a:solidFill>
                  <a:schemeClr val="accent1">
                    <a:lumMod val="75000"/>
                  </a:schemeClr>
                </a:solidFill>
                <a:latin typeface="Cambria" panose="02040503050406030204" pitchFamily="18" charset="0"/>
              </a:rPr>
              <a:t>Suite 203</a:t>
            </a:r>
          </a:p>
          <a:p>
            <a:pPr algn="r"/>
            <a:r>
              <a:rPr lang="en-US" sz="1050" dirty="0">
                <a:solidFill>
                  <a:schemeClr val="accent1">
                    <a:lumMod val="75000"/>
                  </a:schemeClr>
                </a:solidFill>
                <a:latin typeface="Cambria" panose="02040503050406030204" pitchFamily="18" charset="0"/>
              </a:rPr>
              <a:t>Charleston, SC 29418</a:t>
            </a:r>
          </a:p>
        </p:txBody>
      </p:sp>
      <p:sp>
        <p:nvSpPr>
          <p:cNvPr id="5" name="Rectangle 4"/>
          <p:cNvSpPr/>
          <p:nvPr/>
        </p:nvSpPr>
        <p:spPr>
          <a:xfrm>
            <a:off x="2298" y="2737"/>
            <a:ext cx="7772399" cy="830997"/>
          </a:xfrm>
          <a:prstGeom prst="rect">
            <a:avLst/>
          </a:prstGeom>
        </p:spPr>
        <p:txBody>
          <a:bodyPr wrap="square" anchor="t">
            <a:spAutoFit/>
          </a:bodyPr>
          <a:lstStyle/>
          <a:p>
            <a:pPr algn="ctr"/>
            <a:r>
              <a:rPr lang="en-US" sz="2800" b="1" i="1" dirty="0">
                <a:solidFill>
                  <a:srgbClr val="FFFF00"/>
                </a:solidFill>
                <a:effectLst>
                  <a:outerShdw blurRad="38100" dist="38100" dir="2700000" algn="tl">
                    <a:srgbClr val="000000">
                      <a:alpha val="43137"/>
                    </a:srgbClr>
                  </a:outerShdw>
                </a:effectLst>
                <a:latin typeface="Cambria" panose="02040503050406030204" pitchFamily="18" charset="0"/>
              </a:rPr>
              <a:t>Just Listed in Shadowmoss Plantation</a:t>
            </a:r>
          </a:p>
          <a:p>
            <a:pPr algn="ctr"/>
            <a:r>
              <a:rPr lang="en-US" b="1" i="1" dirty="0">
                <a:solidFill>
                  <a:srgbClr val="FFFF00"/>
                </a:solidFill>
                <a:effectLst>
                  <a:outerShdw blurRad="38100" dist="38100" dir="2700000" algn="tl">
                    <a:srgbClr val="000000">
                      <a:alpha val="43137"/>
                    </a:srgbClr>
                  </a:outerShdw>
                </a:effectLst>
                <a:latin typeface="Cambria" panose="02040503050406030204" pitchFamily="18" charset="0"/>
              </a:rPr>
              <a:t>Gorgeous 3BR Home | Cul-De-Sac</a:t>
            </a:r>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453" y="938688"/>
            <a:ext cx="1463040" cy="975360"/>
          </a:xfrm>
          <a:prstGeom prst="rect">
            <a:avLst/>
          </a:prstGeom>
          <a:ln>
            <a:noFill/>
          </a:ln>
          <a:effectLst>
            <a:softEdge rad="112500"/>
          </a:effectLst>
        </p:spPr>
      </p:pic>
      <p:pic>
        <p:nvPicPr>
          <p:cNvPr id="26" name="Picture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59759" y="6184452"/>
            <a:ext cx="1463040" cy="971978"/>
          </a:xfrm>
          <a:prstGeom prst="rect">
            <a:avLst/>
          </a:prstGeom>
          <a:ln>
            <a:noFill/>
          </a:ln>
          <a:effectLst>
            <a:softEdge rad="112500"/>
          </a:effectLst>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453" y="4088852"/>
            <a:ext cx="1463040" cy="971978"/>
          </a:xfrm>
          <a:prstGeom prst="rect">
            <a:avLst/>
          </a:prstGeom>
          <a:ln>
            <a:noFill/>
          </a:ln>
          <a:effectLst>
            <a:softEdge rad="112500"/>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453" y="1989870"/>
            <a:ext cx="1463040" cy="971978"/>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453" y="3037670"/>
            <a:ext cx="1463040" cy="975360"/>
          </a:xfrm>
          <a:prstGeom prst="rect">
            <a:avLst/>
          </a:prstGeom>
          <a:ln>
            <a:noFill/>
          </a:ln>
          <a:effectLst>
            <a:softEdge rad="112500"/>
          </a:effectLst>
        </p:spPr>
      </p:pic>
      <p:pic>
        <p:nvPicPr>
          <p:cNvPr id="7" name="Picture 2" descr="http://www.charlestonvirtualhomes.com/images/logos/CB_United.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50335" y="9338593"/>
            <a:ext cx="1076325" cy="60960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59760" y="7232252"/>
            <a:ext cx="1463039" cy="970631"/>
          </a:xfrm>
          <a:prstGeom prst="rect">
            <a:avLst/>
          </a:prstGeom>
          <a:ln>
            <a:noFill/>
          </a:ln>
          <a:effectLst>
            <a:softEdge rad="112500"/>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59760" y="8278702"/>
            <a:ext cx="1463039" cy="971977"/>
          </a:xfrm>
          <a:prstGeom prst="rect">
            <a:avLst/>
          </a:prstGeom>
          <a:ln>
            <a:noFill/>
          </a:ln>
          <a:effectLst>
            <a:softEdge rad="112500"/>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59760" y="5136652"/>
            <a:ext cx="1463039" cy="971978"/>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588</TotalTime>
  <Words>142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231 Lytham Court Charleston, SC 29414 | MLS# 17015399 | $230,000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64</cp:revision>
  <dcterms:created xsi:type="dcterms:W3CDTF">2006-08-16T00:00:00Z</dcterms:created>
  <dcterms:modified xsi:type="dcterms:W3CDTF">2017-07-08T14:11:54Z</dcterms:modified>
</cp:coreProperties>
</file>