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8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477" y="8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66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9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5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4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8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40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2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6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13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gsandford29455@gmail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6200" y="4478798"/>
            <a:ext cx="3672800" cy="3580182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This rare find in West Ashley boasts 3 bedrooms, 3 full baths, and an open-concept 2-story layout. Enjoy exclusive access to a community boat ramp and dock with breathtaking Ashley River views. Additional amenities include a walking trail, pool, and tennis courts. </a:t>
            </a:r>
          </a:p>
          <a:p>
            <a:endParaRPr lang="en-US" sz="11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The screened back porch offers serene pond and wildlife views, with both lower bedrooms sharing a balcony. Inside, cathedral ceilings and a wood-burning fireplace with a custom stone surround create an inviting atmosphere</a:t>
            </a:r>
            <a:r>
              <a:rPr lang="en-US" sz="110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1100" dirty="0">
              <a:solidFill>
                <a:srgbClr val="118D9A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Conveniently located near shopping, the hospital, and just 20 minutes from downtown and the beaches. Don't miss this unique opportunity! Neighborhood boat Storage subject to availability. Seller offering $2000 toward closing or rate buy-down. Regime fee covers exterior </a:t>
            </a:r>
            <a:r>
              <a:rPr lang="en-US" sz="1100" dirty="0" err="1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maint</a:t>
            </a:r>
            <a:r>
              <a:rPr lang="en-US" sz="1100" dirty="0">
                <a:solidFill>
                  <a:srgbClr val="118D9A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hazard insurance, termite bond.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1409" y="8421664"/>
            <a:ext cx="268517" cy="34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1" y="8291605"/>
            <a:ext cx="685799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latin typeface="Century Gothic" panose="020B0502020202020204" pitchFamily="34" charset="0"/>
                <a:cs typeface="Arial" panose="020B0604020202020204" pitchFamily="34" charset="0"/>
              </a:rPr>
              <a:t>Gerri </a:t>
            </a:r>
            <a:r>
              <a:rPr lang="en-US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Sandford</a:t>
            </a:r>
            <a:endParaRPr lang="en-US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</a:rPr>
              <a:t>(843) 817-8762</a:t>
            </a:r>
          </a:p>
          <a:p>
            <a:pPr algn="r"/>
            <a:r>
              <a:rPr lang="en-US" sz="1400" dirty="0">
                <a:latin typeface="Century Gothic" panose="020B0502020202020204" pitchFamily="34" charset="0"/>
                <a:cs typeface="Arial" panose="020B0604020202020204" pitchFamily="34" charset="0"/>
                <a:hlinkClick r:id="rId3"/>
              </a:rPr>
              <a:t>gsandford29455@gmail.com</a:t>
            </a:r>
            <a:endParaRPr lang="en-US" sz="14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79" b="6579"/>
          <a:stretch/>
        </p:blipFill>
        <p:spPr>
          <a:xfrm>
            <a:off x="0" y="0"/>
            <a:ext cx="7315200" cy="4246172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705600" y="2971800"/>
            <a:ext cx="213360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3600" b="1" dirty="0">
                <a:ln w="24500" cmpd="dbl">
                  <a:noFill/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Arial" panose="020B0604020202020204" pitchFamily="34" charset="0"/>
              </a:rPr>
              <a:t>Reduced $32,000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9167" y="4481975"/>
            <a:ext cx="1520830" cy="101587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384169" y="8763000"/>
            <a:ext cx="1142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Anchor Line Realty LLC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1619 Samuel Rd</a:t>
            </a:r>
          </a:p>
          <a:p>
            <a:pPr algn="ctr"/>
            <a:r>
              <a:rPr lang="en-US" sz="600" dirty="0">
                <a:latin typeface="Century Gothic" panose="020B0502020202020204" pitchFamily="34" charset="0"/>
                <a:cs typeface="Arial" panose="020B0604020202020204" pitchFamily="34" charset="0"/>
              </a:rPr>
              <a:t>Charleston, SC 29412</a:t>
            </a:r>
          </a:p>
        </p:txBody>
      </p:sp>
      <p:sp>
        <p:nvSpPr>
          <p:cNvPr id="8" name="Diagonal Stripe 7"/>
          <p:cNvSpPr/>
          <p:nvPr/>
        </p:nvSpPr>
        <p:spPr>
          <a:xfrm>
            <a:off x="0" y="-7443"/>
            <a:ext cx="1981202" cy="2098913"/>
          </a:xfrm>
          <a:prstGeom prst="diagStripe">
            <a:avLst/>
          </a:prstGeom>
          <a:solidFill>
            <a:srgbClr val="00B0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18795444">
            <a:off x="-473978" y="600424"/>
            <a:ext cx="2425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Bring Your Boat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7315200" cy="990600"/>
          </a:xfrm>
        </p:spPr>
        <p:txBody>
          <a:bodyPr>
            <a:noAutofit/>
          </a:bodyPr>
          <a:lstStyle/>
          <a:p>
            <a:pPr algn="r"/>
            <a:r>
              <a:rPr lang="en-US" sz="2000" b="1" dirty="0">
                <a:latin typeface="Century Gothic" panose="020B0502020202020204" pitchFamily="34" charset="0"/>
                <a:cs typeface="Arial" panose="020B0604020202020204" pitchFamily="34" charset="0"/>
              </a:rPr>
              <a:t>2321 Treescape Drive #1706</a:t>
            </a:r>
            <a:br>
              <a:rPr lang="en-US" sz="20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fr-FR" sz="1400" b="1" dirty="0" err="1">
                <a:latin typeface="Century Gothic" panose="020B0502020202020204" pitchFamily="34" charset="0"/>
                <a:cs typeface="Arial" panose="020B0604020202020204" pitchFamily="34" charset="0"/>
              </a:rPr>
              <a:t>Ashleytowne</a:t>
            </a:r>
            <a:r>
              <a:rPr lang="fr-FR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 Village</a:t>
            </a:r>
            <a:br>
              <a:rPr lang="fr-FR" sz="14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fr-FR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Charleston, SC 29414</a:t>
            </a:r>
            <a:br>
              <a:rPr lang="fr-FR" sz="14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latin typeface="Century Gothic" panose="020B0502020202020204" pitchFamily="34" charset="0"/>
                <a:cs typeface="Arial" panose="020B0604020202020204" pitchFamily="34" charset="0"/>
              </a:rPr>
              <a:t>MLS# 23025382 | $313,500</a:t>
            </a:r>
            <a:endParaRPr lang="en-US" sz="1800" dirty="0"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5762001"/>
            <a:ext cx="1520828" cy="10165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70161" y="5762664"/>
            <a:ext cx="1518844" cy="10152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7043020"/>
            <a:ext cx="1520829" cy="10152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9665" y="7042689"/>
            <a:ext cx="1519836" cy="101587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1" y="4481644"/>
            <a:ext cx="1520828" cy="101653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679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186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Edwardian Script ITC</vt:lpstr>
      <vt:lpstr>Office Theme</vt:lpstr>
      <vt:lpstr>2321 Treescape Drive #1706 Ashleytowne Village Charleston, SC 29414 MLS# 23025382 | $313,500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1861 Cat Tail Row Rice Hollow · Charleston MLS# 15000442 · $285,000</dc:title>
  <dc:creator>CVH360</dc:creator>
  <cp:lastModifiedBy>A. Thomas Price</cp:lastModifiedBy>
  <cp:revision>24</cp:revision>
  <dcterms:created xsi:type="dcterms:W3CDTF">2006-08-16T00:00:00Z</dcterms:created>
  <dcterms:modified xsi:type="dcterms:W3CDTF">2023-12-07T20:50:00Z</dcterms:modified>
</cp:coreProperties>
</file>