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49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6/29/2017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gif"/><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582" y="-2275889"/>
            <a:ext cx="7772400" cy="2209800"/>
          </a:xfrm>
          <a:prstGeom prst="rect">
            <a:avLst/>
          </a:prstGeom>
        </p:spPr>
      </p:pic>
      <p:sp>
        <p:nvSpPr>
          <p:cNvPr id="2" name="Title 1"/>
          <p:cNvSpPr>
            <a:spLocks noGrp="1"/>
          </p:cNvSpPr>
          <p:nvPr>
            <p:ph type="ctrTitle"/>
          </p:nvPr>
        </p:nvSpPr>
        <p:spPr>
          <a:xfrm>
            <a:off x="-4762" y="723442"/>
            <a:ext cx="7777162" cy="510064"/>
          </a:xfrm>
          <a:solidFill>
            <a:schemeClr val="bg1">
              <a:lumMod val="50000"/>
            </a:schemeClr>
          </a:solidFill>
        </p:spPr>
        <p:txBody>
          <a:bodyPr anchor="ctr">
            <a:noAutofit/>
          </a:bodyPr>
          <a:lstStyle/>
          <a:p>
            <a:r>
              <a:rPr lang="en-US" sz="2000" i="1" dirty="0">
                <a:solidFill>
                  <a:schemeClr val="bg1"/>
                </a:solidFill>
                <a:latin typeface="Leelawadee UI" panose="020B0502040204020203" pitchFamily="34" charset="-34"/>
                <a:cs typeface="Leelawadee UI" panose="020B0502040204020203" pitchFamily="34" charset="-34"/>
              </a:rPr>
              <a:t>Wonderful Home on the Greenway...Minutes from Downtown</a:t>
            </a:r>
            <a:endParaRPr lang="en-US" sz="1800" i="1" dirty="0">
              <a:solidFill>
                <a:schemeClr val="bg1"/>
              </a:solidFill>
              <a:latin typeface="Leelawadee UI" panose="020B0502040204020203" pitchFamily="34" charset="-34"/>
              <a:cs typeface="Leelawadee UI" panose="020B0502040204020203" pitchFamily="34" charset="-34"/>
            </a:endParaRPr>
          </a:p>
        </p:txBody>
      </p:sp>
      <p:sp>
        <p:nvSpPr>
          <p:cNvPr id="3" name="Subtitle 2"/>
          <p:cNvSpPr>
            <a:spLocks noGrp="1"/>
          </p:cNvSpPr>
          <p:nvPr>
            <p:ph type="subTitle" idx="1"/>
          </p:nvPr>
        </p:nvSpPr>
        <p:spPr>
          <a:xfrm>
            <a:off x="58165" y="5691239"/>
            <a:ext cx="7658451" cy="3185342"/>
          </a:xfrm>
        </p:spPr>
        <p:txBody>
          <a:bodyPr anchor="ctr">
            <a:noAutofit/>
          </a:bodyPr>
          <a:lstStyle/>
          <a:p>
            <a:r>
              <a:rPr lang="en-US" sz="1400" dirty="0">
                <a:solidFill>
                  <a:schemeClr val="bg2">
                    <a:lumMod val="50000"/>
                  </a:schemeClr>
                </a:solidFill>
                <a:latin typeface="Leelawadee UI" panose="020B0502040204020203" pitchFamily="34" charset="-34"/>
                <a:cs typeface="Leelawadee UI" panose="020B0502040204020203" pitchFamily="34" charset="-34"/>
              </a:rPr>
              <a:t>Wonderful, cozy home located on a cul-de-sac in West Ashley, off of the Greenway (walk or bike path goes through West Ashley) Access is from a gate in the back yard! </a:t>
            </a:r>
          </a:p>
          <a:p>
            <a:endParaRPr lang="en-US" sz="1400" dirty="0">
              <a:solidFill>
                <a:schemeClr val="bg2">
                  <a:lumMod val="50000"/>
                </a:schemeClr>
              </a:solidFill>
              <a:latin typeface="Leelawadee UI" panose="020B0502040204020203" pitchFamily="34" charset="-34"/>
              <a:cs typeface="Leelawadee UI" panose="020B0502040204020203" pitchFamily="34" charset="-34"/>
            </a:endParaRPr>
          </a:p>
          <a:p>
            <a:r>
              <a:rPr lang="en-US" sz="1400" dirty="0">
                <a:solidFill>
                  <a:schemeClr val="bg2">
                    <a:lumMod val="50000"/>
                  </a:schemeClr>
                </a:solidFill>
                <a:latin typeface="Leelawadee UI" panose="020B0502040204020203" pitchFamily="34" charset="-34"/>
                <a:cs typeface="Leelawadee UI" panose="020B0502040204020203" pitchFamily="34" charset="-34"/>
              </a:rPr>
              <a:t>Three bedrooms and Bonus Room. Vaulted ceiling in the great room with fireplace and a large Sunroom currently used for Dining Room, overlooking a large back yard, opens to the relaxing deck under a huge Magnolia tree. </a:t>
            </a:r>
          </a:p>
          <a:p>
            <a:endParaRPr lang="en-US" sz="1400" dirty="0">
              <a:solidFill>
                <a:schemeClr val="bg2">
                  <a:lumMod val="50000"/>
                </a:schemeClr>
              </a:solidFill>
              <a:latin typeface="Leelawadee UI" panose="020B0502040204020203" pitchFamily="34" charset="-34"/>
              <a:cs typeface="Leelawadee UI" panose="020B0502040204020203" pitchFamily="34" charset="-34"/>
            </a:endParaRPr>
          </a:p>
          <a:p>
            <a:r>
              <a:rPr lang="en-US" sz="1400" dirty="0">
                <a:solidFill>
                  <a:schemeClr val="bg2">
                    <a:lumMod val="50000"/>
                  </a:schemeClr>
                </a:solidFill>
                <a:latin typeface="Leelawadee UI" panose="020B0502040204020203" pitchFamily="34" charset="-34"/>
                <a:cs typeface="Leelawadee UI" panose="020B0502040204020203" pitchFamily="34" charset="-34"/>
              </a:rPr>
              <a:t>A nice flow for entertaining. The room over the garage offers privacy for guest, older child or a great office. Kitchen boast beautiful granite counter tops, tile and backsplash and many cabinets. Room for an eat in kitchen table or breakfast nook with bar space as well. Very well kept and this owner replaced all windows &amp; HVAC. </a:t>
            </a:r>
          </a:p>
          <a:p>
            <a:endParaRPr lang="en-US" sz="1400" dirty="0">
              <a:solidFill>
                <a:schemeClr val="bg2">
                  <a:lumMod val="50000"/>
                </a:schemeClr>
              </a:solidFill>
              <a:latin typeface="Leelawadee UI" panose="020B0502040204020203" pitchFamily="34" charset="-34"/>
              <a:cs typeface="Leelawadee UI" panose="020B0502040204020203" pitchFamily="34" charset="-34"/>
            </a:endParaRPr>
          </a:p>
          <a:p>
            <a:r>
              <a:rPr lang="en-US" sz="1400" i="1" dirty="0">
                <a:solidFill>
                  <a:schemeClr val="bg2">
                    <a:lumMod val="50000"/>
                  </a:schemeClr>
                </a:solidFill>
                <a:latin typeface="Leelawadee UI" panose="020B0502040204020203" pitchFamily="34" charset="-34"/>
                <a:cs typeface="Leelawadee UI" panose="020B0502040204020203" pitchFamily="34" charset="-34"/>
              </a:rPr>
              <a:t>This is a must see and only minutes to downtown.</a:t>
            </a:r>
          </a:p>
        </p:txBody>
      </p:sp>
      <p:sp>
        <p:nvSpPr>
          <p:cNvPr id="4" name="Rectangle 3"/>
          <p:cNvSpPr/>
          <p:nvPr/>
        </p:nvSpPr>
        <p:spPr>
          <a:xfrm>
            <a:off x="-4763" y="1238250"/>
            <a:ext cx="7777163" cy="553998"/>
          </a:xfrm>
          <a:prstGeom prst="rect">
            <a:avLst/>
          </a:prstGeom>
          <a:solidFill>
            <a:schemeClr val="bg1">
              <a:lumMod val="65000"/>
            </a:schemeClr>
          </a:solidFill>
        </p:spPr>
        <p:txBody>
          <a:bodyPr wrap="square" anchor="ctr">
            <a:spAutoFit/>
          </a:bodyPr>
          <a:lstStyle/>
          <a:p>
            <a:pPr algn="ctr"/>
            <a:r>
              <a:rPr lang="en-US" sz="1800" dirty="0">
                <a:solidFill>
                  <a:schemeClr val="bg1"/>
                </a:solidFill>
                <a:latin typeface="Leelawadee UI" panose="020B0502040204020203" pitchFamily="34" charset="-34"/>
                <a:cs typeface="Leelawadee UI" panose="020B0502040204020203" pitchFamily="34" charset="-34"/>
              </a:rPr>
              <a:t>2322 </a:t>
            </a:r>
            <a:r>
              <a:rPr lang="en-US" sz="1800" dirty="0" err="1">
                <a:solidFill>
                  <a:schemeClr val="bg1"/>
                </a:solidFill>
                <a:latin typeface="Leelawadee UI" panose="020B0502040204020203" pitchFamily="34" charset="-34"/>
                <a:cs typeface="Leelawadee UI" panose="020B0502040204020203" pitchFamily="34" charset="-34"/>
              </a:rPr>
              <a:t>Mckee</a:t>
            </a:r>
            <a:r>
              <a:rPr lang="en-US" sz="1800" dirty="0">
                <a:solidFill>
                  <a:schemeClr val="bg1"/>
                </a:solidFill>
                <a:latin typeface="Leelawadee UI" panose="020B0502040204020203" pitchFamily="34" charset="-34"/>
                <a:cs typeface="Leelawadee UI" panose="020B0502040204020203" pitchFamily="34" charset="-34"/>
              </a:rPr>
              <a:t> Court</a:t>
            </a:r>
          </a:p>
          <a:p>
            <a:pPr algn="ctr"/>
            <a:r>
              <a:rPr lang="en-US" sz="1200" dirty="0">
                <a:solidFill>
                  <a:schemeClr val="bg1"/>
                </a:solidFill>
                <a:latin typeface="Leelawadee UI" panose="020B0502040204020203" pitchFamily="34" charset="-34"/>
                <a:cs typeface="Leelawadee UI" panose="020B0502040204020203" pitchFamily="34" charset="-34"/>
              </a:rPr>
              <a:t>Sylvan Shores – Charleston ~ MLS# </a:t>
            </a:r>
            <a:r>
              <a:rPr lang="en-US" sz="1200">
                <a:solidFill>
                  <a:schemeClr val="bg1"/>
                </a:solidFill>
                <a:latin typeface="Leelawadee UI" panose="020B0502040204020203" pitchFamily="34" charset="-34"/>
                <a:cs typeface="Leelawadee UI" panose="020B0502040204020203" pitchFamily="34" charset="-34"/>
              </a:rPr>
              <a:t>17013942 – Just Reduced to $289,000</a:t>
            </a:r>
            <a:endParaRPr lang="en-US" sz="1200" dirty="0">
              <a:solidFill>
                <a:schemeClr val="bg1"/>
              </a:solidFill>
              <a:latin typeface="Leelawadee UI" panose="020B0502040204020203" pitchFamily="34" charset="-34"/>
              <a:cs typeface="Leelawadee UI" panose="020B0502040204020203" pitchFamily="34" charset="-34"/>
            </a:endParaRPr>
          </a:p>
        </p:txBody>
      </p:sp>
      <p:grpSp>
        <p:nvGrpSpPr>
          <p:cNvPr id="8" name="Group 7"/>
          <p:cNvGrpSpPr/>
          <p:nvPr/>
        </p:nvGrpSpPr>
        <p:grpSpPr>
          <a:xfrm>
            <a:off x="-4763" y="8992671"/>
            <a:ext cx="7772397" cy="978932"/>
            <a:chOff x="-4762" y="9067800"/>
            <a:chExt cx="7772397" cy="978932"/>
          </a:xfrm>
        </p:grpSpPr>
        <p:sp>
          <p:nvSpPr>
            <p:cNvPr id="6" name="Rectangle 5"/>
            <p:cNvSpPr/>
            <p:nvPr/>
          </p:nvSpPr>
          <p:spPr>
            <a:xfrm>
              <a:off x="-4762" y="9067800"/>
              <a:ext cx="7772397" cy="646331"/>
            </a:xfrm>
            <a:prstGeom prst="rect">
              <a:avLst/>
            </a:prstGeom>
          </p:spPr>
          <p:txBody>
            <a:bodyPr wrap="square">
              <a:spAutoFit/>
            </a:bodyPr>
            <a:lstStyle/>
            <a:p>
              <a:pPr algn="ctr"/>
              <a:r>
                <a:rPr lang="en-US" sz="1400" dirty="0">
                  <a:latin typeface="Leelawadee UI" panose="020B0502040204020203" pitchFamily="34" charset="-34"/>
                  <a:cs typeface="Leelawadee UI" panose="020B0502040204020203" pitchFamily="34" charset="-34"/>
                </a:rPr>
                <a:t>Jan M. Miller, Broker Associate</a:t>
              </a:r>
            </a:p>
            <a:p>
              <a:pPr algn="ctr"/>
              <a:r>
                <a:rPr lang="en-US" sz="1100" dirty="0">
                  <a:latin typeface="Leelawadee UI" panose="020B0502040204020203" pitchFamily="34" charset="-34"/>
                  <a:cs typeface="Leelawadee UI" panose="020B0502040204020203" pitchFamily="34" charset="-34"/>
                </a:rPr>
                <a:t>jan.miller@goldenbearrealty.com</a:t>
              </a:r>
            </a:p>
            <a:p>
              <a:pPr algn="ctr"/>
              <a:r>
                <a:rPr lang="en-US" sz="1100" dirty="0">
                  <a:latin typeface="Leelawadee UI" panose="020B0502040204020203" pitchFamily="34" charset="-34"/>
                  <a:cs typeface="Leelawadee UI" panose="020B0502040204020203" pitchFamily="34" charset="-34"/>
                </a:rPr>
                <a:t>www.GoldenBearRealty.com </a:t>
              </a:r>
              <a:endParaRPr lang="en-US" sz="1050" dirty="0">
                <a:latin typeface="Leelawadee UI" panose="020B0502040204020203" pitchFamily="34" charset="-34"/>
                <a:cs typeface="Leelawadee UI" panose="020B0502040204020203" pitchFamily="34" charset="-34"/>
              </a:endParaRPr>
            </a:p>
          </p:txBody>
        </p:sp>
        <p:sp>
          <p:nvSpPr>
            <p:cNvPr id="7" name="Rectangle 6"/>
            <p:cNvSpPr/>
            <p:nvPr/>
          </p:nvSpPr>
          <p:spPr>
            <a:xfrm>
              <a:off x="-4762" y="9677400"/>
              <a:ext cx="7772396" cy="369332"/>
            </a:xfrm>
            <a:prstGeom prst="rect">
              <a:avLst/>
            </a:prstGeom>
          </p:spPr>
          <p:txBody>
            <a:bodyPr wrap="square" anchor="b">
              <a:spAutoFit/>
            </a:bodyPr>
            <a:lstStyle/>
            <a:p>
              <a:pPr algn="ctr"/>
              <a:r>
                <a:rPr lang="en-US" sz="900" dirty="0">
                  <a:latin typeface="Leelawadee UI" panose="020B0502040204020203" pitchFamily="34" charset="-34"/>
                  <a:cs typeface="Leelawadee UI" panose="020B0502040204020203" pitchFamily="34" charset="-34"/>
                </a:rPr>
                <a:t>Golden Bear Realty | 654 Coleman Blvd, Suite 100 | Mt Pleasant , SC 29464</a:t>
              </a:r>
            </a:p>
            <a:p>
              <a:pPr algn="ctr"/>
              <a:r>
                <a:rPr lang="en-US" sz="900" dirty="0">
                  <a:latin typeface="Leelawadee UI" panose="020B0502040204020203" pitchFamily="34" charset="-34"/>
                  <a:cs typeface="Leelawadee UI" panose="020B0502040204020203" pitchFamily="34" charset="-34"/>
                </a:rPr>
                <a:t>Cell (843) 345-9719 | Office (855) 352-9088 | Fax (561) 721-3311</a:t>
              </a:r>
            </a:p>
          </p:txBody>
        </p:sp>
      </p:gr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7690" y="9209182"/>
            <a:ext cx="1371600" cy="5459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91339" y="40621"/>
            <a:ext cx="1580194" cy="645179"/>
          </a:xfrm>
          <a:prstGeom prst="rect">
            <a:avLst/>
          </a:prstGeom>
          <a:effectLst/>
        </p:spPr>
      </p:pic>
      <p:pic>
        <p:nvPicPr>
          <p:cNvPr id="24"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627104" y="4763267"/>
            <a:ext cx="56696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610608" y="4763267"/>
            <a:ext cx="1219199"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741168" y="9006243"/>
            <a:ext cx="951789" cy="951789"/>
          </a:xfrm>
          <a:prstGeom prst="rect">
            <a:avLst/>
          </a:prstGeom>
        </p:spPr>
      </p:pic>
      <p:pic>
        <p:nvPicPr>
          <p:cNvPr id="33" name="Picture 2"/>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3955887" y="1860475"/>
            <a:ext cx="3760729" cy="282054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5"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58165" y="1860475"/>
            <a:ext cx="3767767" cy="2825825"/>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6"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031562" y="4763267"/>
            <a:ext cx="684309"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7"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712947" y="4763267"/>
            <a:ext cx="12192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8165" y="4763267"/>
            <a:ext cx="6858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292739" y="4763267"/>
            <a:ext cx="1219199"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4"/>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842635" y="4763267"/>
            <a:ext cx="685799"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7" name="Picture 4"/>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4928477" y="4763267"/>
            <a:ext cx="6858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211</TotalTime>
  <Words>221</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Leelawadee UI</vt:lpstr>
      <vt:lpstr>Office Theme</vt:lpstr>
      <vt:lpstr>Wonderful Home on the Greenway...Minutes from Downtown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31</cp:revision>
  <dcterms:created xsi:type="dcterms:W3CDTF">2006-08-16T00:00:00Z</dcterms:created>
  <dcterms:modified xsi:type="dcterms:W3CDTF">2017-06-29T15:33:02Z</dcterms:modified>
</cp:coreProperties>
</file>