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7" d="100"/>
          <a:sy n="87" d="100"/>
        </p:scale>
        <p:origin x="1848" y="4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t="51" b="51"/>
          <a:stretch/>
        </p:blipFill>
        <p:spPr>
          <a:xfrm>
            <a:off x="1611472" y="711763"/>
            <a:ext cx="5921055" cy="3940663"/>
          </a:xfrm>
          <a:prstGeom prst="rect">
            <a:avLst/>
          </a:prstGeom>
          <a:ln>
            <a:noFill/>
          </a:ln>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61893" y="1713066"/>
            <a:ext cx="1367133" cy="911867"/>
          </a:xfrm>
          <a:prstGeom prst="rect">
            <a:avLst/>
          </a:prstGeom>
          <a:ln>
            <a:noFill/>
          </a:ln>
          <a:effectLst/>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61875" y="3726210"/>
            <a:ext cx="1367169" cy="911446"/>
          </a:xfrm>
          <a:prstGeom prst="rect">
            <a:avLst/>
          </a:prstGeom>
          <a:ln>
            <a:noFill/>
          </a:ln>
          <a:effectLst/>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62178" y="712009"/>
            <a:ext cx="1366563" cy="911377"/>
          </a:xfrm>
          <a:prstGeom prst="rect">
            <a:avLst/>
          </a:prstGeom>
          <a:ln>
            <a:noFill/>
          </a:ln>
          <a:effectLst/>
        </p:spPr>
      </p:pic>
      <p:sp>
        <p:nvSpPr>
          <p:cNvPr id="2" name="Title 1"/>
          <p:cNvSpPr>
            <a:spLocks noGrp="1"/>
          </p:cNvSpPr>
          <p:nvPr>
            <p:ph type="ctrTitle"/>
          </p:nvPr>
        </p:nvSpPr>
        <p:spPr>
          <a:xfrm>
            <a:off x="0" y="0"/>
            <a:ext cx="9144000" cy="704562"/>
          </a:xfrm>
          <a:noFill/>
        </p:spPr>
        <p:txBody>
          <a:bodyPr anchor="ctr">
            <a:noAutofit/>
          </a:bodyPr>
          <a:lstStyle/>
          <a:p>
            <a:r>
              <a:rPr lang="en-US" sz="2600" b="1" i="1" dirty="0">
                <a:solidFill>
                  <a:srgbClr val="FF0000"/>
                </a:solidFill>
                <a:latin typeface="Century Gothic" panose="020B0502020202020204" pitchFamily="34" charset="0"/>
              </a:rPr>
              <a:t>ULTRA-RARE OPPORTUNITY TO BUY IN MCLAURA BLUFF</a:t>
            </a:r>
          </a:p>
        </p:txBody>
      </p:sp>
      <p:sp>
        <p:nvSpPr>
          <p:cNvPr id="3" name="Subtitle 2"/>
          <p:cNvSpPr>
            <a:spLocks noGrp="1"/>
          </p:cNvSpPr>
          <p:nvPr>
            <p:ph type="subTitle" idx="1"/>
          </p:nvPr>
        </p:nvSpPr>
        <p:spPr>
          <a:xfrm>
            <a:off x="0" y="4584801"/>
            <a:ext cx="9144000" cy="1474819"/>
          </a:xfrm>
        </p:spPr>
        <p:txBody>
          <a:bodyPr anchor="ctr">
            <a:noAutofit/>
          </a:bodyPr>
          <a:lstStyle/>
          <a:p>
            <a:r>
              <a:rPr lang="en-US" sz="1300" dirty="0">
                <a:solidFill>
                  <a:schemeClr val="bg2">
                    <a:lumMod val="25000"/>
                  </a:schemeClr>
                </a:solidFill>
                <a:latin typeface="+mj-lt"/>
              </a:rPr>
              <a:t>This is everything historic Charleston has to offer! This is a RARE opportunity to own a home in </a:t>
            </a:r>
            <a:r>
              <a:rPr lang="en-US" sz="1300" dirty="0" err="1">
                <a:solidFill>
                  <a:schemeClr val="bg2">
                    <a:lumMod val="25000"/>
                  </a:schemeClr>
                </a:solidFill>
                <a:latin typeface="+mj-lt"/>
              </a:rPr>
              <a:t>McLaura</a:t>
            </a:r>
            <a:r>
              <a:rPr lang="en-US" sz="1300" dirty="0">
                <a:solidFill>
                  <a:schemeClr val="bg2">
                    <a:lumMod val="25000"/>
                  </a:schemeClr>
                </a:solidFill>
                <a:latin typeface="+mj-lt"/>
              </a:rPr>
              <a:t> Bluff. Beautiful massive balconies overlooking great oak lined streets. </a:t>
            </a:r>
            <a:r>
              <a:rPr lang="en-US" sz="1300" dirty="0" err="1">
                <a:solidFill>
                  <a:schemeClr val="bg2">
                    <a:lumMod val="25000"/>
                  </a:schemeClr>
                </a:solidFill>
                <a:latin typeface="+mj-lt"/>
              </a:rPr>
              <a:t>McLaura</a:t>
            </a:r>
            <a:r>
              <a:rPr lang="en-US" sz="1300" dirty="0">
                <a:solidFill>
                  <a:schemeClr val="bg2">
                    <a:lumMod val="25000"/>
                  </a:schemeClr>
                </a:solidFill>
                <a:latin typeface="+mj-lt"/>
              </a:rPr>
              <a:t> Bluff was built to encompass it's residents with the architecture and style our beautiful city is famous for. Breathtaking inside and out with top quality finishes including cement plank exterior. Relax on the terrace overlooking a tastefully landscaped back yard. No neighbors in front of the home allow peaceful and private enjoyment of the 2 oversized balconies. Minutes from Charleston's most beautiful historic plantations and not far from downtown Charleston and our spectacular beaches. NEW roof 2020, NEW downstairs HVAC 2020, NEW upstairs HVAC 2018. </a:t>
            </a:r>
            <a:endParaRPr lang="en-US" sz="1300" b="1" i="1" dirty="0">
              <a:solidFill>
                <a:schemeClr val="bg2">
                  <a:lumMod val="25000"/>
                </a:schemeClr>
              </a:solidFill>
              <a:latin typeface="+mj-lt"/>
            </a:endParaRPr>
          </a:p>
        </p:txBody>
      </p:sp>
      <p:sp>
        <p:nvSpPr>
          <p:cNvPr id="14" name="Rectangle 13"/>
          <p:cNvSpPr/>
          <p:nvPr/>
        </p:nvSpPr>
        <p:spPr>
          <a:xfrm>
            <a:off x="0" y="6059621"/>
            <a:ext cx="9144000" cy="800219"/>
          </a:xfrm>
          <a:prstGeom prst="rect">
            <a:avLst/>
          </a:prstGeom>
        </p:spPr>
        <p:txBody>
          <a:bodyPr wrap="square">
            <a:spAutoFit/>
          </a:bodyPr>
          <a:lstStyle/>
          <a:p>
            <a:pPr algn="ctr"/>
            <a:r>
              <a:rPr lang="en-US" b="1" dirty="0">
                <a:solidFill>
                  <a:schemeClr val="accent2">
                    <a:lumMod val="50000"/>
                  </a:schemeClr>
                </a:solidFill>
              </a:rPr>
              <a:t>Johnny Crosby </a:t>
            </a:r>
          </a:p>
          <a:p>
            <a:pPr algn="ctr"/>
            <a:r>
              <a:rPr lang="en-US" sz="1600" dirty="0">
                <a:solidFill>
                  <a:schemeClr val="accent2">
                    <a:lumMod val="50000"/>
                  </a:schemeClr>
                </a:solidFill>
              </a:rPr>
              <a:t>jcrosby@propertyadvisorsinc.com | 843-270-9407 | www.charlestonhomeproviders.com</a:t>
            </a:r>
          </a:p>
          <a:p>
            <a:pPr algn="ctr"/>
            <a:r>
              <a:rPr lang="en-US" sz="1200" dirty="0">
                <a:solidFill>
                  <a:schemeClr val="accent2">
                    <a:lumMod val="60000"/>
                    <a:lumOff val="40000"/>
                  </a:schemeClr>
                </a:solidFill>
              </a:rPr>
              <a:t>Brand Name Real Estate | </a:t>
            </a:r>
            <a:r>
              <a:rPr lang="fr-FR" sz="1200" dirty="0">
                <a:solidFill>
                  <a:schemeClr val="accent2">
                    <a:lumMod val="60000"/>
                    <a:lumOff val="40000"/>
                  </a:schemeClr>
                </a:solidFill>
              </a:rPr>
              <a:t>4 </a:t>
            </a:r>
            <a:r>
              <a:rPr lang="fr-FR" sz="1200" dirty="0" err="1">
                <a:solidFill>
                  <a:schemeClr val="accent2">
                    <a:lumMod val="60000"/>
                    <a:lumOff val="40000"/>
                  </a:schemeClr>
                </a:solidFill>
              </a:rPr>
              <a:t>Carriage</a:t>
            </a:r>
            <a:r>
              <a:rPr lang="fr-FR" sz="1200" dirty="0">
                <a:solidFill>
                  <a:schemeClr val="accent2">
                    <a:lumMod val="60000"/>
                    <a:lumOff val="40000"/>
                  </a:schemeClr>
                </a:solidFill>
              </a:rPr>
              <a:t> Lane, Suite 106 | </a:t>
            </a:r>
            <a:r>
              <a:rPr lang="en-US" sz="1200" dirty="0">
                <a:solidFill>
                  <a:schemeClr val="accent2">
                    <a:lumMod val="60000"/>
                    <a:lumOff val="40000"/>
                  </a:schemeClr>
                </a:solidFill>
              </a:rPr>
              <a:t>Charleston, SC 29407</a:t>
            </a:r>
          </a:p>
        </p:txBody>
      </p:sp>
      <p:sp>
        <p:nvSpPr>
          <p:cNvPr id="15" name="Rectangle 14"/>
          <p:cNvSpPr/>
          <p:nvPr/>
        </p:nvSpPr>
        <p:spPr>
          <a:xfrm>
            <a:off x="1611472" y="4036873"/>
            <a:ext cx="5921055" cy="615553"/>
          </a:xfrm>
          <a:prstGeom prst="rect">
            <a:avLst/>
          </a:prstGeom>
        </p:spPr>
        <p:txBody>
          <a:bodyPr wrap="square">
            <a:spAutoFit/>
          </a:bodyPr>
          <a:lstStyle/>
          <a:p>
            <a:pPr algn="ctr"/>
            <a:r>
              <a:rPr lang="en-US" sz="2000" b="1" dirty="0">
                <a:solidFill>
                  <a:schemeClr val="bg1"/>
                </a:solidFill>
                <a:effectLst>
                  <a:outerShdw blurRad="38100" dist="38100" dir="2700000" algn="tl">
                    <a:srgbClr val="000000">
                      <a:alpha val="43137"/>
                    </a:srgbClr>
                  </a:outerShdw>
                </a:effectLst>
                <a:latin typeface="Century Gothic" panose="020B0502020202020204" pitchFamily="34" charset="0"/>
              </a:rPr>
              <a:t>2328 High Tide Drive </a:t>
            </a:r>
          </a:p>
          <a:p>
            <a:pPr algn="ctr"/>
            <a:r>
              <a:rPr lang="en-US" sz="1400" b="1" dirty="0">
                <a:solidFill>
                  <a:schemeClr val="bg1"/>
                </a:solidFill>
                <a:effectLst>
                  <a:outerShdw blurRad="38100" dist="38100" dir="2700000" algn="tl">
                    <a:srgbClr val="000000">
                      <a:alpha val="43137"/>
                    </a:srgbClr>
                  </a:outerShdw>
                </a:effectLst>
                <a:latin typeface="Century Gothic" panose="020B0502020202020204" pitchFamily="34" charset="0"/>
              </a:rPr>
              <a:t>Charleston, SC 29414 | MLS# 21023168 | $499,000</a:t>
            </a:r>
            <a:endParaRPr lang="en-US" sz="1400" b="1" i="1" dirty="0">
              <a:solidFill>
                <a:srgbClr val="FFFF00"/>
              </a:solidFill>
              <a:effectLst>
                <a:outerShdw blurRad="38100" dist="38100" dir="2700000" algn="tl">
                  <a:srgbClr val="000000">
                    <a:alpha val="43137"/>
                  </a:srgbClr>
                </a:outerShdw>
              </a:effectLst>
              <a:latin typeface="Century Gothic" panose="020B0502020202020204" pitchFamily="34" charset="0"/>
            </a:endParaRPr>
          </a:p>
        </p:txBody>
      </p:sp>
      <p:pic>
        <p:nvPicPr>
          <p:cNvPr id="13" name="Picture 12">
            <a:extLst>
              <a:ext uri="{FF2B5EF4-FFF2-40B4-BE49-F238E27FC236}">
                <a16:creationId xmlns:a16="http://schemas.microsoft.com/office/drawing/2014/main" id="{DD8B8D38-78FD-4708-A7EB-FC99AC54A9B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62363" y="2714686"/>
            <a:ext cx="1366193" cy="911229"/>
          </a:xfrm>
          <a:prstGeom prst="rect">
            <a:avLst/>
          </a:prstGeom>
          <a:ln>
            <a:noFill/>
          </a:ln>
          <a:effectLst/>
        </p:spPr>
      </p:pic>
      <p:pic>
        <p:nvPicPr>
          <p:cNvPr id="16" name="Picture 15">
            <a:extLst>
              <a:ext uri="{FF2B5EF4-FFF2-40B4-BE49-F238E27FC236}">
                <a16:creationId xmlns:a16="http://schemas.microsoft.com/office/drawing/2014/main" id="{052DE033-29FC-4A9E-8033-3E8DCBAB5BB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614974" y="2714589"/>
            <a:ext cx="1367130" cy="911420"/>
          </a:xfrm>
          <a:prstGeom prst="rect">
            <a:avLst/>
          </a:prstGeom>
          <a:ln>
            <a:noFill/>
          </a:ln>
          <a:effectLst/>
        </p:spPr>
      </p:pic>
      <p:pic>
        <p:nvPicPr>
          <p:cNvPr id="17" name="Picture 16">
            <a:extLst>
              <a:ext uri="{FF2B5EF4-FFF2-40B4-BE49-F238E27FC236}">
                <a16:creationId xmlns:a16="http://schemas.microsoft.com/office/drawing/2014/main" id="{01A6F363-F2FD-447D-BF7D-BF0409F99B9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614914" y="3726223"/>
            <a:ext cx="1367252" cy="911421"/>
          </a:xfrm>
          <a:prstGeom prst="rect">
            <a:avLst/>
          </a:prstGeom>
          <a:ln>
            <a:noFill/>
          </a:ln>
          <a:effectLst/>
        </p:spPr>
      </p:pic>
      <p:pic>
        <p:nvPicPr>
          <p:cNvPr id="18" name="Picture 17">
            <a:extLst>
              <a:ext uri="{FF2B5EF4-FFF2-40B4-BE49-F238E27FC236}">
                <a16:creationId xmlns:a16="http://schemas.microsoft.com/office/drawing/2014/main" id="{ED72D6BA-D2CD-4065-A364-18FA20C73AA4}"/>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615039" y="1713288"/>
            <a:ext cx="1367000" cy="911420"/>
          </a:xfrm>
          <a:prstGeom prst="rect">
            <a:avLst/>
          </a:prstGeom>
          <a:ln>
            <a:noFill/>
          </a:ln>
          <a:effectLst/>
        </p:spPr>
      </p:pic>
      <p:pic>
        <p:nvPicPr>
          <p:cNvPr id="19" name="Picture 18">
            <a:extLst>
              <a:ext uri="{FF2B5EF4-FFF2-40B4-BE49-F238E27FC236}">
                <a16:creationId xmlns:a16="http://schemas.microsoft.com/office/drawing/2014/main" id="{DAC90678-358B-40D9-A657-E9C47F86587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614861" y="712032"/>
            <a:ext cx="1367356" cy="911330"/>
          </a:xfrm>
          <a:prstGeom prst="rect">
            <a:avLst/>
          </a:prstGeom>
          <a:ln>
            <a:noFill/>
          </a:ln>
          <a:effectLst/>
        </p:spPr>
      </p:pic>
    </p:spTree>
    <p:extLst>
      <p:ext uri="{BB962C8B-B14F-4D97-AF65-F5344CB8AC3E}">
        <p14:creationId xmlns:p14="http://schemas.microsoft.com/office/powerpoint/2010/main" val="3866777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178</Words>
  <Application>Microsoft Office PowerPoint</Application>
  <PresentationFormat>On-screen Show (4:3)</PresentationFormat>
  <Paragraphs>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ULTRA-RARE OPPORTUNITY TO BUY IN MCLAURA BLUFF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Exclusive Custom Built Home</dc:title>
  <dc:creator>CVH360</dc:creator>
  <cp:lastModifiedBy>A. Thomas Price</cp:lastModifiedBy>
  <cp:revision>49</cp:revision>
  <dcterms:created xsi:type="dcterms:W3CDTF">2006-08-16T00:00:00Z</dcterms:created>
  <dcterms:modified xsi:type="dcterms:W3CDTF">2021-08-24T19:49:12Z</dcterms:modified>
</cp:coreProperties>
</file>