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6" d="100"/>
          <a:sy n="66" d="100"/>
        </p:scale>
        <p:origin x="2316" y="0"/>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8/9/2019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8/9/2019</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0" y="0"/>
            <a:ext cx="7315200" cy="4875916"/>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336655"/>
            <a:ext cx="5406228" cy="2584386"/>
          </a:xfrm>
        </p:spPr>
        <p:txBody>
          <a:bodyPr anchor="ctr">
            <a:noAutofit/>
          </a:bodyPr>
          <a:lstStyle/>
          <a:p>
            <a:r>
              <a:rPr lang="en-US" sz="1400" dirty="0">
                <a:solidFill>
                  <a:schemeClr val="tx2">
                    <a:lumMod val="75000"/>
                  </a:schemeClr>
                </a:solidFill>
                <a:latin typeface="Century Gothic" panose="020B0502020202020204" pitchFamily="34" charset="0"/>
              </a:rPr>
              <a:t>Own a true 5 bedroom 3 bath ranch home and no HOA in Pineview. Sellers have remodeled the kitchen with new cabinets, granite counter tops and flooring. Plenty of space for the chef in the family! Traditional in style this home has a formal living, formal dining and den. Sellers currently use the den as the dining room using the fireplace as a focal point. Plenty of space for a blended family or teenagers with a full apartment off of the kitchen and additional bonus storage or living space at the top of the stairs. Master bedroom has full bath and the hall bathroom is newly remodeled. Oversized sun room and 20x20 deck add to the grand features and space of the house. **original hardwood flooring is under carpet in hallway and bedrooms**</a:t>
            </a:r>
            <a:endParaRPr lang="en-US" sz="1400" i="1" dirty="0">
              <a:solidFill>
                <a:schemeClr val="tx2">
                  <a:lumMod val="75000"/>
                </a:schemeClr>
              </a:solidFill>
              <a:latin typeface="Century Gothic" panose="020B0502020202020204" pitchFamily="34" charset="0"/>
            </a:endParaRPr>
          </a:p>
        </p:txBody>
      </p:sp>
      <p:sp>
        <p:nvSpPr>
          <p:cNvPr id="23" name="Rectangle 22"/>
          <p:cNvSpPr/>
          <p:nvPr/>
        </p:nvSpPr>
        <p:spPr>
          <a:xfrm>
            <a:off x="0" y="0"/>
            <a:ext cx="7315200" cy="707886"/>
          </a:xfrm>
          <a:prstGeom prst="rect">
            <a:avLst/>
          </a:prstGeom>
          <a:noFill/>
        </p:spPr>
        <p:txBody>
          <a:bodyPr wrap="square">
            <a:spAutoFit/>
          </a:bodyPr>
          <a:lstStyle/>
          <a:p>
            <a:pPr algn="r"/>
            <a:r>
              <a:rPr lang="en-US" sz="4000" b="1" dirty="0">
                <a:ln w="3175">
                  <a:noFill/>
                </a:ln>
                <a:solidFill>
                  <a:schemeClr val="bg1"/>
                </a:solidFill>
                <a:effectLst>
                  <a:outerShdw blurRad="38100" dist="25400" dir="2700000" algn="tl">
                    <a:srgbClr val="000000">
                      <a:alpha val="60000"/>
                    </a:srgbClr>
                  </a:outerShdw>
                </a:effectLst>
                <a:latin typeface="Freestyle Script" panose="030804020302050B0404" pitchFamily="66" charset="0"/>
              </a:rPr>
              <a:t>Just Reduced in Pineview Acres</a:t>
            </a:r>
          </a:p>
        </p:txBody>
      </p:sp>
      <p:sp>
        <p:nvSpPr>
          <p:cNvPr id="2" name="Title 1"/>
          <p:cNvSpPr>
            <a:spLocks noGrp="1"/>
          </p:cNvSpPr>
          <p:nvPr>
            <p:ph type="ctrTitle"/>
          </p:nvPr>
        </p:nvSpPr>
        <p:spPr>
          <a:xfrm>
            <a:off x="1905000" y="4828995"/>
            <a:ext cx="5402260" cy="1385427"/>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232 Janice Street</a:t>
            </a:r>
            <a:br>
              <a:rPr lang="en-US" sz="2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Goose Creek, SC 29445</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19020742 :: $248,000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5 Bed / 3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10800000">
            <a:off x="7543800" y="2969391"/>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843472">
            <a:off x="7893704" y="3880155"/>
            <a:ext cx="1545616" cy="400110"/>
          </a:xfrm>
          <a:prstGeom prst="rect">
            <a:avLst/>
          </a:prstGeom>
          <a:noFill/>
        </p:spPr>
        <p:txBody>
          <a:bodyPr wrap="none" rtlCol="0">
            <a:spAutoFit/>
          </a:bodyPr>
          <a:lstStyle/>
          <a:p>
            <a:pPr algn="ctr"/>
            <a:r>
              <a:rPr lang="en-US" b="1" i="1" dirty="0">
                <a:solidFill>
                  <a:schemeClr val="bg1"/>
                </a:solidFill>
                <a:effectLst>
                  <a:outerShdw blurRad="38100" dist="38100" dir="2700000" algn="tl">
                    <a:srgbClr val="000000">
                      <a:alpha val="43137"/>
                    </a:srgbClr>
                  </a:outerShdw>
                </a:effectLst>
                <a:latin typeface="Trebuchet MS" panose="020B0603020202020204" pitchFamily="34" charset="0"/>
              </a:rPr>
              <a:t>Price Drop!</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0414" y="6355288"/>
            <a:ext cx="1818836" cy="1212798"/>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0426" y="7709007"/>
            <a:ext cx="1817610" cy="1211976"/>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0252" y="5002438"/>
            <a:ext cx="1817722" cy="1211814"/>
          </a:xfrm>
          <a:prstGeom prst="rect">
            <a:avLst/>
          </a:prstGeom>
        </p:spPr>
      </p:pic>
      <p:sp>
        <p:nvSpPr>
          <p:cNvPr id="16" name="Rectangle 15">
            <a:extLst>
              <a:ext uri="{FF2B5EF4-FFF2-40B4-BE49-F238E27FC236}">
                <a16:creationId xmlns:a16="http://schemas.microsoft.com/office/drawing/2014/main" id="{35702A6A-03A4-4667-9B6F-9FB8A7C247C8}"/>
              </a:ext>
            </a:extLst>
          </p:cNvPr>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1" y="9198114"/>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50275"/>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2305" y="9250275"/>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418</TotalTime>
  <Words>188</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232 Janice Street Goose Creek, SC 29445 MLS# 19020742 :: $248,000 5 Bed / 3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80</cp:revision>
  <dcterms:created xsi:type="dcterms:W3CDTF">2006-08-16T00:00:00Z</dcterms:created>
  <dcterms:modified xsi:type="dcterms:W3CDTF">2019-08-09T14:07:32Z</dcterms:modified>
</cp:coreProperties>
</file>