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520"/>
    <a:srgbClr val="F58220"/>
    <a:srgbClr val="19469D"/>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a:extLst>
              <a:ext uri="{28A0092B-C50C-407E-A947-70E740481C1C}">
                <a14:useLocalDpi xmlns:a14="http://schemas.microsoft.com/office/drawing/2010/main" val="0"/>
              </a:ext>
            </a:extLst>
          </a:blip>
          <a:srcRect t="19129" b="13507"/>
          <a:stretch/>
        </p:blipFill>
        <p:spPr>
          <a:xfrm>
            <a:off x="0" y="1349512"/>
            <a:ext cx="7772400" cy="3382507"/>
          </a:xfrm>
          <a:prstGeom prst="rect">
            <a:avLst/>
          </a:prstGeom>
        </p:spPr>
      </p:pic>
      <p:sp>
        <p:nvSpPr>
          <p:cNvPr id="4" name="Rectangle 3"/>
          <p:cNvSpPr/>
          <p:nvPr/>
        </p:nvSpPr>
        <p:spPr>
          <a:xfrm>
            <a:off x="0" y="9669780"/>
            <a:ext cx="7772400" cy="274320"/>
          </a:xfrm>
          <a:prstGeom prst="rect">
            <a:avLst/>
          </a:prstGeom>
          <a:solidFill>
            <a:srgbClr val="1946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err="1">
                <a:solidFill>
                  <a:srgbClr val="FFB520"/>
                </a:solidFill>
                <a:latin typeface="Century Gothic" panose="020B0502020202020204" pitchFamily="34" charset="0"/>
              </a:rPr>
              <a:t>eXp</a:t>
            </a:r>
            <a:r>
              <a:rPr lang="en-US" sz="1200" dirty="0">
                <a:solidFill>
                  <a:srgbClr val="FFB520"/>
                </a:solidFill>
                <a:latin typeface="Century Gothic" panose="020B0502020202020204" pitchFamily="34" charset="0"/>
              </a:rPr>
              <a:t> Realty Charleston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711 Fairview St </a:t>
            </a:r>
            <a:r>
              <a:rPr lang="en-US" sz="1200" dirty="0">
                <a:solidFill>
                  <a:srgbClr val="FFB520"/>
                </a:solidFill>
                <a:latin typeface="Trebuchet MS" panose="020B0603020202020204" pitchFamily="34" charset="0"/>
              </a:rPr>
              <a:t>·</a:t>
            </a:r>
            <a:r>
              <a:rPr lang="en-US" sz="1200" dirty="0">
                <a:solidFill>
                  <a:srgbClr val="FFB520"/>
                </a:solidFill>
                <a:latin typeface="Century Gothic" panose="020B0502020202020204" pitchFamily="34" charset="0"/>
              </a:rPr>
              <a:t> Fountain Inn, SC 29644</a:t>
            </a:r>
          </a:p>
        </p:txBody>
      </p:sp>
      <p:sp>
        <p:nvSpPr>
          <p:cNvPr id="5" name="Rectangle 4"/>
          <p:cNvSpPr/>
          <p:nvPr/>
        </p:nvSpPr>
        <p:spPr>
          <a:xfrm>
            <a:off x="5350004" y="0"/>
            <a:ext cx="2422396" cy="815608"/>
          </a:xfrm>
          <a:prstGeom prst="rect">
            <a:avLst/>
          </a:prstGeom>
        </p:spPr>
        <p:txBody>
          <a:bodyPr wrap="square">
            <a:spAutoFit/>
          </a:bodyPr>
          <a:lstStyle/>
          <a:p>
            <a:pPr algn="r"/>
            <a:r>
              <a:rPr lang="en-US" sz="1400" b="1" dirty="0">
                <a:solidFill>
                  <a:srgbClr val="19469D"/>
                </a:solidFill>
                <a:latin typeface="Century Gothic" panose="020B0502020202020204" pitchFamily="34" charset="0"/>
              </a:rPr>
              <a:t>Jason Barton</a:t>
            </a:r>
          </a:p>
          <a:p>
            <a:pPr algn="r"/>
            <a:r>
              <a:rPr lang="pt-BR" sz="1100" dirty="0">
                <a:solidFill>
                  <a:srgbClr val="19469D"/>
                </a:solidFill>
                <a:latin typeface="Century Gothic" panose="020B0502020202020204" pitchFamily="34" charset="0"/>
              </a:rPr>
              <a:t>(843) 936-1421</a:t>
            </a:r>
          </a:p>
          <a:p>
            <a:pPr algn="r"/>
            <a:r>
              <a:rPr lang="pt-BR" sz="1100" dirty="0">
                <a:solidFill>
                  <a:srgbClr val="19469D"/>
                </a:solidFill>
                <a:latin typeface="Century Gothic" panose="020B0502020202020204" pitchFamily="34" charset="0"/>
              </a:rPr>
              <a:t>jbartonsc@gmail.com</a:t>
            </a:r>
          </a:p>
          <a:p>
            <a:pPr algn="r"/>
            <a:r>
              <a:rPr lang="pt-BR" sz="1100" dirty="0">
                <a:solidFill>
                  <a:srgbClr val="19469D"/>
                </a:solidFill>
                <a:latin typeface="Century Gothic" panose="020B0502020202020204" pitchFamily="34" charset="0"/>
              </a:rPr>
              <a:t>bhomecharleston.com</a:t>
            </a:r>
            <a:endParaRPr lang="en-US" sz="1100" dirty="0">
              <a:solidFill>
                <a:srgbClr val="19469D"/>
              </a:solidFill>
              <a:latin typeface="Century Gothic" panose="020B0502020202020204" pitchFamily="34" charset="0"/>
            </a:endParaRPr>
          </a:p>
        </p:txBody>
      </p:sp>
      <p:sp>
        <p:nvSpPr>
          <p:cNvPr id="3" name="Subtitle 2"/>
          <p:cNvSpPr>
            <a:spLocks noGrp="1"/>
          </p:cNvSpPr>
          <p:nvPr>
            <p:ph type="subTitle" idx="1"/>
          </p:nvPr>
        </p:nvSpPr>
        <p:spPr>
          <a:xfrm>
            <a:off x="0" y="5863913"/>
            <a:ext cx="7772400" cy="2673973"/>
          </a:xfrm>
        </p:spPr>
        <p:txBody>
          <a:bodyPr anchor="ctr">
            <a:noAutofit/>
          </a:bodyPr>
          <a:lstStyle/>
          <a:p>
            <a:r>
              <a:rPr lang="en-US" sz="1050" dirty="0">
                <a:latin typeface="Century Gothic" panose="020B0502020202020204" pitchFamily="34" charset="0"/>
              </a:rPr>
              <a:t>Welcome - Your Dunes West Home Awaits. From the moment you enter the gates of Dunes West you won't want to leave. This beautiful 2 bedroom / 2.5 bathroom condo/townhome stands quietly in Egrets Walk. As you park your car in the garage and enter into the foyer, hang your coat, take off your shoes and head upstairs to relax. The living room's spacious open floor plan is complete with a gas fireplace and plenty of wall space for decorating. Plantation shutters throughout are perfect for privacy or letting in the warm sunlight. The wood floors proudly cover the kitchen/dining area with plenty of cabinets and a center island for even more counter space while you enjoy cooking on the gas range.</a:t>
            </a:r>
          </a:p>
          <a:p>
            <a:r>
              <a:rPr lang="en-US" sz="1050" dirty="0">
                <a:latin typeface="Century Gothic" panose="020B0502020202020204" pitchFamily="34" charset="0"/>
              </a:rPr>
              <a:t>The porch offers both a screened in and open area with a quiet wooded view to sit and enjoy all of the sounds of nature Dunes West holds. The large master bedroom offers a walk in closet and a master bath that is spa worthy. The giant jetted garden tub is perfect after a full day on the course and the ground floor has an additional multipurpose room used for a place to exercise or office space. Dunes West offers full amenities including a Championship golf course (which is repeatedly recognized as a world-class golf experience and has been named among the Top Ten Resort Courses and America's Fifty Best Courses), running/walking trails, boat ramp and boat storage, 2 club houses with community pools, tennis courts, athletic club and restaurant. If you do decide to go out, you will find yourself close to Mt Pleasant's great shopping, dining and area beaches.</a:t>
            </a:r>
          </a:p>
          <a:p>
            <a:r>
              <a:rPr lang="en-US" sz="1050" b="1" dirty="0">
                <a:latin typeface="Century Gothic" panose="020B0502020202020204" pitchFamily="34" charset="0"/>
              </a:rPr>
              <a:t>Call and schedule your personal tour now!</a:t>
            </a:r>
          </a:p>
        </p:txBody>
      </p:sp>
      <p:sp>
        <p:nvSpPr>
          <p:cNvPr id="13" name="Rectangle 12"/>
          <p:cNvSpPr/>
          <p:nvPr/>
        </p:nvSpPr>
        <p:spPr>
          <a:xfrm>
            <a:off x="0" y="0"/>
            <a:ext cx="4953000" cy="400110"/>
          </a:xfrm>
          <a:prstGeom prst="rect">
            <a:avLst/>
          </a:prstGeom>
        </p:spPr>
        <p:txBody>
          <a:bodyPr wrap="square">
            <a:spAutoFit/>
          </a:bodyPr>
          <a:lstStyle/>
          <a:p>
            <a:r>
              <a:rPr lang="en-US" b="1" i="1" dirty="0">
                <a:solidFill>
                  <a:srgbClr val="F58220"/>
                </a:solidFill>
                <a:latin typeface="Century Gothic" panose="020B0502020202020204" pitchFamily="34" charset="0"/>
              </a:rPr>
              <a:t>Tee it Up - Dunes West</a:t>
            </a:r>
          </a:p>
        </p:txBody>
      </p:sp>
      <p:sp>
        <p:nvSpPr>
          <p:cNvPr id="6" name="Rectangle 5"/>
          <p:cNvSpPr/>
          <p:nvPr/>
        </p:nvSpPr>
        <p:spPr>
          <a:xfrm>
            <a:off x="0" y="1303441"/>
            <a:ext cx="7772400" cy="449159"/>
          </a:xfrm>
          <a:prstGeom prst="rect">
            <a:avLst/>
          </a:prstGeom>
          <a:solidFill>
            <a:srgbClr val="19469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58220"/>
              </a:solidFill>
            </a:endParaRPr>
          </a:p>
        </p:txBody>
      </p:sp>
      <p:sp>
        <p:nvSpPr>
          <p:cNvPr id="7" name="Rectangle 6"/>
          <p:cNvSpPr/>
          <p:nvPr/>
        </p:nvSpPr>
        <p:spPr>
          <a:xfrm>
            <a:off x="0" y="1358743"/>
            <a:ext cx="7772400" cy="338554"/>
          </a:xfrm>
          <a:prstGeom prst="rect">
            <a:avLst/>
          </a:prstGeom>
        </p:spPr>
        <p:txBody>
          <a:bodyPr wrap="square" anchor="ctr">
            <a:spAutoFit/>
          </a:bodyPr>
          <a:lstStyle/>
          <a:p>
            <a:pPr algn="ctr"/>
            <a:r>
              <a:rPr lang="en-US" sz="1600" b="1" dirty="0">
                <a:solidFill>
                  <a:srgbClr val="FFB520"/>
                </a:solidFill>
                <a:effectLst>
                  <a:outerShdw blurRad="38100" dist="38100" dir="2700000" algn="tl">
                    <a:srgbClr val="000000">
                      <a:alpha val="43137"/>
                    </a:srgbClr>
                  </a:outerShdw>
                </a:effectLst>
                <a:latin typeface="Century Gothic" panose="020B0502020202020204" pitchFamily="34" charset="0"/>
              </a:rPr>
              <a:t>232 Fair Sailing Road #34 | Mount Pleasant | MLS# 19008737 | $279,900</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47510" y="821550"/>
            <a:ext cx="1005840" cy="47594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61828" y="4800600"/>
            <a:ext cx="1645920" cy="106331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47456" y="4800599"/>
            <a:ext cx="1645920" cy="106331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33084" y="4800599"/>
            <a:ext cx="1645920" cy="106331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4800600"/>
            <a:ext cx="1645920" cy="106331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10800" y="7010400"/>
            <a:ext cx="926211" cy="777240"/>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61828" y="8537887"/>
            <a:ext cx="1645920" cy="1063312"/>
          </a:xfrm>
          <a:prstGeom prst="rect">
            <a:avLst/>
          </a:prstGeom>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8537887"/>
            <a:ext cx="1645920" cy="1063313"/>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47456" y="8537887"/>
            <a:ext cx="1645920" cy="1063312"/>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388815" y="7010400"/>
            <a:ext cx="780485" cy="77724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495432" y="7010400"/>
            <a:ext cx="851881" cy="777240"/>
          </a:xfrm>
          <a:prstGeom prst="rect">
            <a:avLst/>
          </a:prstGeom>
        </p:spPr>
      </p:pic>
      <p:pic>
        <p:nvPicPr>
          <p:cNvPr id="20" name="Picture 19">
            <a:extLst>
              <a:ext uri="{FF2B5EF4-FFF2-40B4-BE49-F238E27FC236}">
                <a16:creationId xmlns:a16="http://schemas.microsoft.com/office/drawing/2014/main" id="{9E4909DB-9EB2-4BBF-AFCA-FA1F0A091E9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33084" y="8537887"/>
            <a:ext cx="1645920" cy="1063314"/>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358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2019-03-27T18:22:32Z</dcterms:modified>
</cp:coreProperties>
</file>