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404" y="-30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8163"/>
            <a:ext cx="5773415" cy="38516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9067800"/>
            <a:ext cx="7780020" cy="9906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189729"/>
            <a:ext cx="5773415" cy="3662807"/>
          </a:xfrm>
        </p:spPr>
        <p:txBody>
          <a:bodyPr anchor="ctr">
            <a:noAutofit/>
          </a:bodyPr>
          <a:lstStyle/>
          <a:p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Custom home, built to be the builders personal residence. This home features many upgrades including a metal roof, cement plank siding, top of the line impact resistant windows, and spray foam insulation throughout</a:t>
            </a: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.</a:t>
            </a:r>
          </a:p>
          <a:p>
            <a:endParaRPr lang="en-US" sz="1700" dirty="0" smtClean="0">
              <a:solidFill>
                <a:schemeClr val="bg2">
                  <a:lumMod val="25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The </a:t>
            </a: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interior features a custom built kitchen with marble counters and </a:t>
            </a:r>
            <a:r>
              <a:rPr lang="en-US" sz="1700" dirty="0" err="1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Thermador</a:t>
            </a: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 appliances. The interior also features antique heart pine floors, 10'ceilings downstairs and 9' upstairs. Upstairs has 3 bedrooms with jack and </a:t>
            </a:r>
            <a:r>
              <a:rPr lang="en-US" sz="1700" dirty="0" err="1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jill</a:t>
            </a: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 baths, a media room that could be converted to a 5th bedroom, and a nook that serves as a office. </a:t>
            </a:r>
            <a:endParaRPr lang="en-US" sz="1700" dirty="0" smtClean="0">
              <a:solidFill>
                <a:schemeClr val="bg2">
                  <a:lumMod val="25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endParaRPr lang="en-US" sz="1700" dirty="0">
              <a:solidFill>
                <a:schemeClr val="bg2">
                  <a:lumMod val="25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The </a:t>
            </a: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rear of the home boast a large porch, fenced yard and views of the pond. Under the home has a garage for 3 cars. In addition to the community club house, pool, and dock the homes on </a:t>
            </a:r>
            <a:r>
              <a:rPr lang="en-US" sz="1700" dirty="0" err="1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Gregorie</a:t>
            </a:r>
            <a:r>
              <a:rPr lang="en-US" sz="17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  <a:cs typeface="Gotham Book" pitchFamily="50" charset="0"/>
              </a:rPr>
              <a:t> Commons also have a private dock with access to the Stono River.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36578"/>
            <a:ext cx="1600200" cy="106754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88163"/>
            <a:ext cx="5773415" cy="44523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2900" i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Custom Home with Sweeping Views of the </a:t>
            </a:r>
            <a:r>
              <a:rPr lang="en-US" sz="2900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Stono</a:t>
            </a:r>
            <a:endParaRPr lang="en-US" sz="29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0232" y="3936577"/>
            <a:ext cx="3648183" cy="1067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800" dirty="0">
                <a:latin typeface="Gotham Book" pitchFamily="50" charset="0"/>
                <a:cs typeface="Gotham Book" pitchFamily="50" charset="0"/>
              </a:rPr>
              <a:t>2330 </a:t>
            </a:r>
            <a:r>
              <a:rPr lang="en-US" sz="1800" dirty="0" err="1">
                <a:latin typeface="Gotham Book" pitchFamily="50" charset="0"/>
                <a:cs typeface="Gotham Book" pitchFamily="50" charset="0"/>
              </a:rPr>
              <a:t>Rushland</a:t>
            </a:r>
            <a:r>
              <a:rPr lang="en-US" sz="1800" dirty="0">
                <a:latin typeface="Gotham Book" pitchFamily="50" charset="0"/>
                <a:cs typeface="Gotham Book" pitchFamily="50" charset="0"/>
              </a:rPr>
              <a:t> Landing </a:t>
            </a:r>
            <a:r>
              <a:rPr lang="en-US" sz="1800" dirty="0" smtClean="0">
                <a:latin typeface="Gotham Book" pitchFamily="50" charset="0"/>
                <a:cs typeface="Gotham Book" pitchFamily="50" charset="0"/>
              </a:rPr>
              <a:t>Road</a:t>
            </a:r>
          </a:p>
          <a:p>
            <a:pPr algn="r"/>
            <a:r>
              <a:rPr lang="en-US" sz="1600" dirty="0" err="1" smtClean="0">
                <a:latin typeface="Gotham Book" pitchFamily="50" charset="0"/>
                <a:cs typeface="Gotham Book" pitchFamily="50" charset="0"/>
              </a:rPr>
              <a:t>Rushland</a:t>
            </a:r>
            <a:endParaRPr lang="en-US" sz="1600" dirty="0" smtClean="0">
              <a:latin typeface="Gotham Book" pitchFamily="50" charset="0"/>
              <a:cs typeface="Gotham Book" pitchFamily="50" charset="0"/>
            </a:endParaRPr>
          </a:p>
          <a:p>
            <a:pPr algn="r"/>
            <a:r>
              <a:rPr lang="en-US" sz="1600" dirty="0">
                <a:latin typeface="Gotham Book" pitchFamily="50" charset="0"/>
                <a:cs typeface="Gotham Book" pitchFamily="50" charset="0"/>
              </a:rPr>
              <a:t>Johns Island, SC </a:t>
            </a:r>
            <a:r>
              <a:rPr lang="en-US" sz="1600" dirty="0" smtClean="0">
                <a:latin typeface="Gotham Book" pitchFamily="50" charset="0"/>
                <a:cs typeface="Gotham Book" pitchFamily="50" charset="0"/>
              </a:rPr>
              <a:t>29455</a:t>
            </a:r>
          </a:p>
          <a:p>
            <a:pPr algn="r"/>
            <a:r>
              <a:rPr lang="en-US" sz="1600" dirty="0" smtClean="0">
                <a:latin typeface="Gotham Book" pitchFamily="50" charset="0"/>
                <a:cs typeface="Gotham Book" pitchFamily="50" charset="0"/>
              </a:rPr>
              <a:t>MLS</a:t>
            </a:r>
            <a:r>
              <a:rPr lang="en-US" sz="1600" dirty="0">
                <a:latin typeface="Gotham Book" pitchFamily="50" charset="0"/>
                <a:cs typeface="Gotham Book" pitchFamily="50" charset="0"/>
              </a:rPr>
              <a:t># 15022671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3951404"/>
            <a:ext cx="2547095" cy="10378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>
                <a:latin typeface="Gotham Book" pitchFamily="50" charset="0"/>
                <a:cs typeface="Gotham Book" pitchFamily="50" charset="0"/>
              </a:rPr>
              <a:t>$715,000</a:t>
            </a:r>
          </a:p>
          <a:p>
            <a:r>
              <a:rPr lang="en-US" sz="1600" dirty="0" smtClean="0">
                <a:latin typeface="Gotham Book" pitchFamily="50" charset="0"/>
                <a:cs typeface="Gotham Book" pitchFamily="50" charset="0"/>
              </a:rPr>
              <a:t>4 Bedroom</a:t>
            </a:r>
          </a:p>
          <a:p>
            <a:r>
              <a:rPr lang="en-US" sz="1600" dirty="0" smtClean="0">
                <a:latin typeface="Gotham Book" pitchFamily="50" charset="0"/>
                <a:cs typeface="Gotham Book" pitchFamily="50" charset="0"/>
              </a:rPr>
              <a:t>3½  Bath</a:t>
            </a:r>
          </a:p>
          <a:p>
            <a:r>
              <a:rPr lang="en-US" sz="1600" dirty="0" smtClean="0">
                <a:latin typeface="Gotham Book" pitchFamily="50" charset="0"/>
                <a:cs typeface="Gotham Book" pitchFamily="50" charset="0"/>
              </a:rPr>
              <a:t>2,933 </a:t>
            </a:r>
            <a:r>
              <a:rPr lang="en-US" sz="1600" dirty="0" err="1" smtClean="0">
                <a:latin typeface="Gotham Book" pitchFamily="50" charset="0"/>
                <a:cs typeface="Gotham Book" pitchFamily="50" charset="0"/>
              </a:rPr>
              <a:t>Sq</a:t>
            </a:r>
            <a:r>
              <a:rPr lang="en-US" sz="1600" dirty="0" smtClean="0">
                <a:latin typeface="Gotham Book" pitchFamily="50" charset="0"/>
                <a:cs typeface="Gotham Book" pitchFamily="50" charset="0"/>
              </a:rPr>
              <a:t> Ft</a:t>
            </a:r>
            <a:endParaRPr lang="en-US" sz="16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1259" y="9525000"/>
            <a:ext cx="28575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latin typeface="Gotham Book" pitchFamily="50" charset="0"/>
                <a:cs typeface="Gotham Book" pitchFamily="50" charset="0"/>
              </a:rPr>
              <a:t>Hanlan</a:t>
            </a:r>
            <a:r>
              <a:rPr lang="en-US" sz="900" dirty="0">
                <a:latin typeface="Gotham Book" pitchFamily="50" charset="0"/>
                <a:cs typeface="Gotham Book" pitchFamily="50" charset="0"/>
              </a:rPr>
              <a:t> Consulting and </a:t>
            </a:r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Development</a:t>
            </a:r>
          </a:p>
          <a:p>
            <a:pPr algn="ctr"/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241-243 </a:t>
            </a:r>
            <a:r>
              <a:rPr lang="en-US" sz="900" dirty="0">
                <a:latin typeface="Gotham Book" pitchFamily="50" charset="0"/>
                <a:cs typeface="Gotham Book" pitchFamily="50" charset="0"/>
              </a:rPr>
              <a:t>East Bay </a:t>
            </a:r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St </a:t>
            </a:r>
            <a:r>
              <a:rPr lang="en-US" sz="900" dirty="0">
                <a:latin typeface="Gotham Book" pitchFamily="50" charset="0"/>
                <a:cs typeface="Gotham Book" pitchFamily="50" charset="0"/>
              </a:rPr>
              <a:t>· </a:t>
            </a:r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Charleston</a:t>
            </a:r>
            <a:r>
              <a:rPr lang="en-US" sz="900" dirty="0">
                <a:latin typeface="Gotham Book" pitchFamily="50" charset="0"/>
                <a:cs typeface="Gotham Book" pitchFamily="50" charset="0"/>
              </a:rPr>
              <a:t>, SC </a:t>
            </a:r>
            <a:r>
              <a:rPr lang="en-US" sz="900" dirty="0" smtClean="0">
                <a:latin typeface="Gotham Book" pitchFamily="50" charset="0"/>
                <a:cs typeface="Gotham Book" pitchFamily="50" charset="0"/>
              </a:rPr>
              <a:t>29401</a:t>
            </a:r>
          </a:p>
          <a:p>
            <a:pPr algn="ctr"/>
            <a:r>
              <a:rPr lang="en-US" sz="900" dirty="0" smtClean="0">
                <a:latin typeface="Gotham Book"/>
                <a:cs typeface="Gotham Book" pitchFamily="50" charset="0"/>
              </a:rPr>
              <a:t>www.hanlangroup.com</a:t>
            </a:r>
            <a:endParaRPr lang="en-US" sz="900" dirty="0">
              <a:latin typeface="Gotham Book"/>
              <a:cs typeface="Gotham Book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03493" y="9193768"/>
            <a:ext cx="2476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Gotham Book" pitchFamily="50" charset="0"/>
                <a:cs typeface="Gotham Book" pitchFamily="50" charset="0"/>
              </a:rPr>
              <a:t>Melanie </a:t>
            </a:r>
            <a:r>
              <a:rPr lang="en-US" sz="1400" b="1" dirty="0">
                <a:latin typeface="Gotham Book" pitchFamily="50" charset="0"/>
                <a:cs typeface="Gotham Book" pitchFamily="50" charset="0"/>
              </a:rPr>
              <a:t>Thornhill, Realtor®</a:t>
            </a:r>
          </a:p>
          <a:p>
            <a:pPr algn="r"/>
            <a:r>
              <a:rPr lang="en-US" sz="1400" dirty="0">
                <a:latin typeface="Gotham Book"/>
              </a:rPr>
              <a:t>(843) </a:t>
            </a:r>
            <a:r>
              <a:rPr lang="en-US" sz="1400" dirty="0" smtClean="0">
                <a:latin typeface="Gotham Book"/>
              </a:rPr>
              <a:t>270-8997</a:t>
            </a:r>
          </a:p>
          <a:p>
            <a:pPr algn="r"/>
            <a:r>
              <a:rPr lang="en-US" sz="1400" dirty="0" smtClean="0">
                <a:latin typeface="Gotham Book"/>
              </a:rPr>
              <a:t>melaniethornhill1@gmail.com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8163"/>
            <a:ext cx="1600200" cy="106754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19383"/>
            <a:ext cx="1600200" cy="10675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0968"/>
            <a:ext cx="1600200" cy="10675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02188"/>
            <a:ext cx="1600200" cy="10675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53773"/>
            <a:ext cx="1600200" cy="10675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28" y="9067800"/>
            <a:ext cx="2826965" cy="5095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84993"/>
            <a:ext cx="1600200" cy="10675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745" y="9193768"/>
            <a:ext cx="2470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Gotham Book" pitchFamily="50" charset="0"/>
                <a:cs typeface="Gotham Book" pitchFamily="50" charset="0"/>
              </a:rPr>
              <a:t>Frank </a:t>
            </a:r>
            <a:r>
              <a:rPr lang="en-US" sz="1400" b="1" dirty="0">
                <a:latin typeface="Gotham Book" pitchFamily="50" charset="0"/>
                <a:cs typeface="Gotham Book" pitchFamily="50" charset="0"/>
              </a:rPr>
              <a:t>Thornhill, Realtor®</a:t>
            </a:r>
          </a:p>
          <a:p>
            <a:r>
              <a:rPr lang="en-US" sz="1400" dirty="0">
                <a:latin typeface="Gotham Book"/>
              </a:rPr>
              <a:t>(843) </a:t>
            </a:r>
            <a:r>
              <a:rPr lang="en-US" sz="1400" dirty="0" smtClean="0">
                <a:latin typeface="Gotham Book"/>
              </a:rPr>
              <a:t>224-7997</a:t>
            </a:r>
          </a:p>
          <a:p>
            <a:r>
              <a:rPr lang="en-US" sz="1400" dirty="0" smtClean="0">
                <a:latin typeface="Gotham Book"/>
              </a:rPr>
              <a:t>fthornhill@hanlandevelopment.com</a:t>
            </a:r>
          </a:p>
        </p:txBody>
      </p:sp>
    </p:spTree>
    <p:extLst>
      <p:ext uri="{BB962C8B-B14F-4D97-AF65-F5344CB8AC3E}">
        <p14:creationId xmlns:p14="http://schemas.microsoft.com/office/powerpoint/2010/main" val="31666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222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Gotham Book</vt:lpstr>
      <vt:lpstr>Office Theme</vt:lpstr>
      <vt:lpstr>Custom Home with Sweeping Views of the Stono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21</cp:revision>
  <dcterms:created xsi:type="dcterms:W3CDTF">2006-08-16T00:00:00Z</dcterms:created>
  <dcterms:modified xsi:type="dcterms:W3CDTF">2015-09-03T15:25:07Z</dcterms:modified>
</cp:coreProperties>
</file>