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1830" y="90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111573" y="9114327"/>
            <a:ext cx="1562527" cy="7154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8142" y="730186"/>
            <a:ext cx="4274385" cy="2480217"/>
          </a:xfrm>
        </p:spPr>
        <p:txBody>
          <a:bodyPr anchor="ctr">
            <a:noAutofit/>
          </a:bodyPr>
          <a:lstStyle/>
          <a:p>
            <a:pPr algn="l"/>
            <a:r>
              <a:rPr lang="en-US" sz="2200" i="1" dirty="0">
                <a:solidFill>
                  <a:schemeClr val="accent1"/>
                </a:solidFill>
                <a:latin typeface="Futura Bk BT" panose="020B0502020204020303" pitchFamily="34" charset="0"/>
              </a:rPr>
              <a:t>Home for Sale w/ No Regime Fee</a:t>
            </a:r>
            <a:br>
              <a:rPr lang="en-US" sz="2400" i="1" dirty="0">
                <a:latin typeface="Futura Bk BT" panose="020B0502020204020303" pitchFamily="34" charset="0"/>
                <a:cs typeface="Microsoft Sans Serif" panose="020B0604020202020204" pitchFamily="34" charset="0"/>
              </a:rPr>
            </a:br>
            <a:br>
              <a:rPr lang="en-US" sz="2400" b="1" i="1" dirty="0">
                <a:latin typeface="Futura Bk BT" panose="020B0502020204020303" pitchFamily="34" charset="0"/>
                <a:cs typeface="Microsoft Sans Serif" panose="020B0604020202020204" pitchFamily="34" charset="0"/>
              </a:rPr>
            </a:br>
            <a:r>
              <a:rPr lang="en-US" sz="2400" b="1" dirty="0">
                <a:latin typeface="Futura Bk BT" panose="020B0502020204020303" pitchFamily="34" charset="0"/>
                <a:cs typeface="Microsoft Sans Serif" panose="020B0604020202020204" pitchFamily="34" charset="0"/>
              </a:rPr>
              <a:t>2333 </a:t>
            </a:r>
            <a:r>
              <a:rPr lang="en-US" sz="2400" b="1" dirty="0" err="1">
                <a:latin typeface="Futura Bk BT" panose="020B0502020204020303" pitchFamily="34" charset="0"/>
                <a:cs typeface="Microsoft Sans Serif" panose="020B0604020202020204" pitchFamily="34" charset="0"/>
              </a:rPr>
              <a:t>Chadbury</a:t>
            </a:r>
            <a:r>
              <a:rPr lang="en-US" sz="2400" b="1" dirty="0">
                <a:latin typeface="Futura Bk BT" panose="020B0502020204020303" pitchFamily="34" charset="0"/>
                <a:cs typeface="Microsoft Sans Serif" panose="020B0604020202020204" pitchFamily="34" charset="0"/>
              </a:rPr>
              <a:t> Lane</a:t>
            </a:r>
            <a:br>
              <a:rPr lang="en-US" sz="1600" dirty="0">
                <a:latin typeface="Futura Bk BT" panose="020B0502020204020303" pitchFamily="34" charset="0"/>
                <a:cs typeface="Microsoft Sans Serif" panose="020B0604020202020204" pitchFamily="34" charset="0"/>
              </a:rPr>
            </a:br>
            <a:r>
              <a:rPr lang="en-US" sz="1800" dirty="0" err="1">
                <a:latin typeface="Futura Bk BT" panose="020B0502020204020303" pitchFamily="34" charset="0"/>
                <a:cs typeface="Microsoft Sans Serif" panose="020B0604020202020204" pitchFamily="34" charset="0"/>
              </a:rPr>
              <a:t>Chadbury</a:t>
            </a:r>
            <a:r>
              <a:rPr lang="en-US" sz="1800" dirty="0">
                <a:latin typeface="Futura Bk BT" panose="020B0502020204020303" pitchFamily="34" charset="0"/>
                <a:cs typeface="Microsoft Sans Serif" panose="020B0604020202020204" pitchFamily="34" charset="0"/>
              </a:rPr>
              <a:t> Village</a:t>
            </a:r>
            <a:br>
              <a:rPr lang="en-US" sz="1800" dirty="0">
                <a:latin typeface="Futura Bk BT" panose="020B0502020204020303" pitchFamily="34" charset="0"/>
                <a:cs typeface="Microsoft Sans Serif" panose="020B0604020202020204" pitchFamily="34" charset="0"/>
              </a:rPr>
            </a:br>
            <a:r>
              <a:rPr lang="en-US" sz="1800" dirty="0">
                <a:latin typeface="Futura Bk BT" panose="020B0502020204020303" pitchFamily="34" charset="0"/>
                <a:cs typeface="Microsoft Sans Serif" panose="020B0604020202020204" pitchFamily="34" charset="0"/>
              </a:rPr>
              <a:t>Mount Pleasant, SC 29466</a:t>
            </a:r>
            <a:br>
              <a:rPr lang="en-US" sz="1800" dirty="0">
                <a:latin typeface="Futura Bk BT" panose="020B0502020204020303" pitchFamily="34" charset="0"/>
                <a:cs typeface="Microsoft Sans Serif" panose="020B0604020202020204" pitchFamily="34" charset="0"/>
              </a:rPr>
            </a:br>
            <a:r>
              <a:rPr lang="en-US" sz="1800" dirty="0">
                <a:latin typeface="Futura Bk BT" panose="020B0502020204020303" pitchFamily="34" charset="0"/>
                <a:cs typeface="Microsoft Sans Serif" panose="020B0604020202020204" pitchFamily="34" charset="0"/>
              </a:rPr>
              <a:t>MLS# 19006593</a:t>
            </a:r>
            <a:br>
              <a:rPr lang="en-US" sz="1800" dirty="0">
                <a:latin typeface="Futura Bk BT" panose="020B0502020204020303" pitchFamily="34" charset="0"/>
                <a:cs typeface="Microsoft Sans Serif" panose="020B0604020202020204" pitchFamily="34" charset="0"/>
              </a:rPr>
            </a:br>
            <a:r>
              <a:rPr lang="en-US" sz="1800" dirty="0">
                <a:latin typeface="Futura Bk BT" panose="020B0502020204020303" pitchFamily="34" charset="0"/>
                <a:cs typeface="Microsoft Sans Serif" panose="020B0604020202020204" pitchFamily="34" charset="0"/>
              </a:rPr>
              <a:t>$315,000</a:t>
            </a:r>
            <a:endParaRPr lang="en-US" sz="1200" dirty="0">
              <a:latin typeface="Futura Bk BT" panose="020B0502020204020303" pitchFamily="34" charset="0"/>
              <a:cs typeface="Microsoft Sans Serif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4686302"/>
            <a:ext cx="7772400" cy="2857498"/>
          </a:xfrm>
        </p:spPr>
        <p:txBody>
          <a:bodyPr anchor="ctr">
            <a:noAutofit/>
          </a:bodyPr>
          <a:lstStyle/>
          <a:p>
            <a:r>
              <a:rPr lang="en-US" sz="1300" dirty="0">
                <a:solidFill>
                  <a:schemeClr val="tx1"/>
                </a:solidFill>
                <a:latin typeface="Futura Bk BT" panose="020B0502020204020303" pitchFamily="34" charset="0"/>
                <a:cs typeface="Leelawadee UI Semilight" panose="020B0402040204020203" pitchFamily="34" charset="-34"/>
              </a:rPr>
              <a:t>HOA does allow short term rentals!! Hardwood in most downstairs living areas. Open floor plan with columns and a kitchen that overlooks living areas. BRAND NEW ROOF BEING INSTALLED 3/9/19, BRAND NEW GRANITE AND TOP OF THE LINE APPLIANCES INSTALLED IN KITCHEN 2/18/19, brand new interior paint job throughout whole home. Screened in porch out back with an extra concrete patio, also a porch in the front. One of the least expensive HOA's in Mt, Pleasant but they are very stable. 5 minute drive to Isle of Palms beach, 15 min. to downtown, 2 min. to </a:t>
            </a:r>
            <a:r>
              <a:rPr lang="en-US" sz="1300" dirty="0" err="1">
                <a:solidFill>
                  <a:schemeClr val="tx1"/>
                </a:solidFill>
                <a:latin typeface="Futura Bk BT" panose="020B0502020204020303" pitchFamily="34" charset="0"/>
                <a:cs typeface="Leelawadee UI Semilight" panose="020B0402040204020203" pitchFamily="34" charset="-34"/>
              </a:rPr>
              <a:t>Mt.pleasant</a:t>
            </a:r>
            <a:r>
              <a:rPr lang="en-US" sz="1300" dirty="0">
                <a:solidFill>
                  <a:schemeClr val="tx1"/>
                </a:solidFill>
                <a:latin typeface="Futura Bk BT" panose="020B0502020204020303" pitchFamily="34" charset="0"/>
                <a:cs typeface="Leelawadee UI Semilight" panose="020B0402040204020203" pitchFamily="34" charset="-34"/>
              </a:rPr>
              <a:t> Towne Center with shopping and restaurants. This is the only Townhouse set in the neighborhood aka your chance to get in at the best price in the neighborhood! Take a look at this well kept home with an amazing location!</a:t>
            </a:r>
          </a:p>
          <a:p>
            <a:r>
              <a:rPr lang="en-US" sz="1300" dirty="0">
                <a:solidFill>
                  <a:schemeClr val="tx1"/>
                </a:solidFill>
                <a:latin typeface="Futura Bk BT" panose="020B0502020204020303" pitchFamily="34" charset="0"/>
                <a:cs typeface="Leelawadee UI Semilight" panose="020B0402040204020203" pitchFamily="34" charset="-34"/>
              </a:rPr>
              <a:t>Taxes paid at investor rate, would be cheaper if primary home. This home backs to woods. French doors lead to screened in porch. Extra storage attached to screened porch.</a:t>
            </a:r>
          </a:p>
        </p:txBody>
      </p:sp>
      <p:sp>
        <p:nvSpPr>
          <p:cNvPr id="6" name="Rectangle 5"/>
          <p:cNvSpPr/>
          <p:nvPr/>
        </p:nvSpPr>
        <p:spPr>
          <a:xfrm>
            <a:off x="-3286630" y="8164358"/>
            <a:ext cx="2574309" cy="8156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400" dirty="0">
                <a:latin typeface="Georgia" panose="02040502050405020303" pitchFamily="18" charset="0"/>
                <a:cs typeface="Microsoft Sans Serif" panose="020B0604020202020204" pitchFamily="34" charset="0"/>
              </a:rPr>
              <a:t>Stephen Kugelman</a:t>
            </a:r>
          </a:p>
          <a:p>
            <a:r>
              <a:rPr lang="de-DE" sz="1100" dirty="0">
                <a:latin typeface="Georgia" panose="02040502050405020303" pitchFamily="18" charset="0"/>
                <a:cs typeface="Microsoft Sans Serif" panose="020B0604020202020204" pitchFamily="34" charset="0"/>
              </a:rPr>
              <a:t>(843) 330-0403</a:t>
            </a:r>
          </a:p>
          <a:p>
            <a:r>
              <a:rPr lang="de-DE" sz="1100" dirty="0">
                <a:solidFill>
                  <a:schemeClr val="accent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steve@agentowned.com </a:t>
            </a:r>
          </a:p>
          <a:p>
            <a:r>
              <a:rPr lang="de-DE" sz="1100" dirty="0">
                <a:solidFill>
                  <a:schemeClr val="accent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www.kugelmanrealestate.com </a:t>
            </a:r>
            <a:endParaRPr lang="en-US" sz="1000" dirty="0">
              <a:solidFill>
                <a:schemeClr val="accent1"/>
              </a:solidFill>
              <a:latin typeface="Georgia" panose="02040502050405020303" pitchFamily="18" charset="0"/>
              <a:cs typeface="Microsoft Sans Serif" panose="020B0604020202020204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9812179"/>
            <a:ext cx="7772400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00" dirty="0">
                <a:latin typeface="Futura Bk BT" panose="020B0502020204020303" pitchFamily="34" charset="0"/>
                <a:cs typeface="Microsoft Sans Serif" panose="020B0604020202020204" pitchFamily="34" charset="0"/>
              </a:rPr>
              <a:t>AgentOwned Preferred Group | 1400-G Palm Blvd | Isle Of Palms, SC 29451</a:t>
            </a:r>
          </a:p>
        </p:txBody>
      </p:sp>
      <p:sp>
        <p:nvSpPr>
          <p:cNvPr id="8" name="Rectangle 7"/>
          <p:cNvSpPr/>
          <p:nvPr/>
        </p:nvSpPr>
        <p:spPr>
          <a:xfrm>
            <a:off x="1" y="0"/>
            <a:ext cx="7772398" cy="584775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 algn="ctr"/>
            <a:r>
              <a:rPr lang="en-US" sz="3200" b="1" dirty="0">
                <a:solidFill>
                  <a:srgbClr val="002060"/>
                </a:solidFill>
                <a:latin typeface="Futura Md BT" panose="020B0602020204020303" pitchFamily="34" charset="0"/>
              </a:rPr>
              <a:t>$24 HOA per Month in Mt. Pleasant!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362527" y="730187"/>
            <a:ext cx="3311573" cy="248368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30" name="Picture 6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8142" y="3314700"/>
            <a:ext cx="1828800" cy="13716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142" y="9115447"/>
            <a:ext cx="683276" cy="713232"/>
          </a:xfrm>
          <a:prstGeom prst="rect">
            <a:avLst/>
          </a:prstGeom>
        </p:spPr>
      </p:pic>
      <p:pic>
        <p:nvPicPr>
          <p:cNvPr id="26" name="Picture 6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007195" y="3314700"/>
            <a:ext cx="1828800" cy="13716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8" name="Picture 6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926248" y="3314700"/>
            <a:ext cx="1828800" cy="13716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33" name="Picture 6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845300" y="3314700"/>
            <a:ext cx="1828800" cy="13716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34" name="Picture 6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845300" y="7543800"/>
            <a:ext cx="1828800" cy="13716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35" name="Picture 6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007194" y="7543801"/>
            <a:ext cx="1828800" cy="13716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38" name="Picture 6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8142" y="7543800"/>
            <a:ext cx="1828800" cy="13716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39" name="Picture 6"/>
          <p:cNvPicPr>
            <a:picLocks noChangeAspect="1" noChangeArrowheads="1"/>
          </p:cNvPicPr>
          <p:nvPr/>
        </p:nvPicPr>
        <p:blipFill rotWithShape="1"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552" b="4480"/>
          <a:stretch/>
        </p:blipFill>
        <p:spPr bwMode="auto">
          <a:xfrm>
            <a:off x="3926246" y="7543800"/>
            <a:ext cx="1828802" cy="13716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764148" y="8254662"/>
            <a:ext cx="477520" cy="635000"/>
          </a:xfrm>
          <a:prstGeom prst="rect">
            <a:avLst/>
          </a:prstGeom>
        </p:spPr>
      </p:pic>
      <p:sp>
        <p:nvSpPr>
          <p:cNvPr id="22" name="Rectangle 21"/>
          <p:cNvSpPr/>
          <p:nvPr/>
        </p:nvSpPr>
        <p:spPr>
          <a:xfrm>
            <a:off x="2599046" y="9148898"/>
            <a:ext cx="257430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de-DE" sz="1400" dirty="0">
                <a:latin typeface="Futura Bk BT" panose="020B0502020204020303" pitchFamily="34" charset="0"/>
                <a:cs typeface="Microsoft Sans Serif" panose="020B0604020202020204" pitchFamily="34" charset="0"/>
              </a:rPr>
              <a:t>Robert Brandon Judy</a:t>
            </a:r>
          </a:p>
          <a:p>
            <a:pPr algn="ctr"/>
            <a:r>
              <a:rPr lang="de-DE" sz="1100" dirty="0">
                <a:latin typeface="Futura Bk BT" panose="020B0502020204020303" pitchFamily="34" charset="0"/>
                <a:cs typeface="Microsoft Sans Serif" panose="020B0604020202020204" pitchFamily="34" charset="0"/>
              </a:rPr>
              <a:t>(843) 330-2689</a:t>
            </a:r>
          </a:p>
          <a:p>
            <a:pPr algn="ctr"/>
            <a:r>
              <a:rPr lang="de-DE" sz="1100" dirty="0">
                <a:solidFill>
                  <a:schemeClr val="accent1"/>
                </a:solidFill>
                <a:latin typeface="Futura Bk BT" panose="020B0502020204020303" pitchFamily="34" charset="0"/>
                <a:cs typeface="Microsoft Sans Serif" panose="020B0604020202020204" pitchFamily="34" charset="0"/>
              </a:rPr>
              <a:t>robert.judy@agentownedrealty.com</a:t>
            </a:r>
            <a:endParaRPr lang="en-US" sz="1000" dirty="0">
              <a:solidFill>
                <a:schemeClr val="accent1"/>
              </a:solidFill>
              <a:latin typeface="Futura Bk BT" panose="020B0502020204020303" pitchFamily="34" charset="0"/>
              <a:cs typeface="Microsoft Sans Serif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83232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193</TotalTime>
  <Words>252</Words>
  <Application>Microsoft Office PowerPoint</Application>
  <PresentationFormat>Custom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Futura Bk BT</vt:lpstr>
      <vt:lpstr>Futura Md BT</vt:lpstr>
      <vt:lpstr>Georgia</vt:lpstr>
      <vt:lpstr>Office Theme</vt:lpstr>
      <vt:lpstr>Home for Sale w/ No Regime Fee  2333 Chadbury Lane Chadbury Village Mount Pleasant, SC 29466 MLS# 19006593 $315,000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43</cp:revision>
  <dcterms:created xsi:type="dcterms:W3CDTF">2006-08-16T00:00:00Z</dcterms:created>
  <dcterms:modified xsi:type="dcterms:W3CDTF">2019-04-02T20:35:42Z</dcterms:modified>
</cp:coreProperties>
</file>