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D5E43"/>
    <a:srgbClr val="7865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E57DC-F757-7A6E-D16D-832506BBA2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FBE5-C168-2816-47B9-5F24FD2112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6948A-C65C-EDB1-9860-A3D7FECE1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E6C30-8BA2-0BEA-E7C2-78C364C32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6F82D-B3D1-B58F-5843-2021A9F5B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3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BC12E-023E-6283-8980-2F7592A31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E15872-261E-3885-10D4-9367EAB523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1E3D1-5F07-43D4-72CD-E6D01171D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F35BF-1362-7C0F-94DF-D94F1EE60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72BC3-FB6E-E6BD-C969-C6352947D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6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8290AE-62BB-5A3A-A564-29AAA8EDA9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D8F3F8-6C00-2FF2-68F4-31A0C34A42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D9FDC-CD56-FC44-01BA-0EA61D2CD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7B43-C139-0992-EE04-EF719FB93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3D5D0-8BF0-EE01-AFAB-9FBB78B00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28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221C7-3B8F-E6A8-DE98-5E3ECBD72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BB782-6F34-1FAE-EEDF-B033A2AF6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CCB48-FF47-3BAB-4B34-0D1D385AC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5F528-C46A-8966-EF95-07F61D233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182EB-1ED6-440C-01CE-4524A8674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3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FB581-D7CA-F344-3778-27238F69E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4EA09-C7C0-F3B1-4C4B-D6E10049E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82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82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4FC2B-AE98-1463-946E-4576CF38E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8240C-5128-5D42-5B5E-07A0DB5EC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1D082-F45C-AB02-60E4-10DA9DD7F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4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1BB84-39B7-3977-09A9-E339868D2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0478A-984C-C47F-31FA-A585E533E2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E4D69-211E-0B1B-23E8-8012DA471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2BEB80-A070-3AC0-90B2-1D0330C00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552FF-B414-FB00-E0D5-EEF5E8392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083011-A870-79EC-3F68-603E8FD7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6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33292-6328-1996-6BEC-5D6AE4B2E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D282C-8F05-C06F-77CE-DEEB9229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DCD0DA-7297-ADBC-B2B4-C476B174EF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BD4C79-8D4F-5308-0B64-6ACAD91F9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380BE7-FA91-4205-92A8-38F80C3389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AF5E55-1795-DC2F-0EDC-8F66FF296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6CB4A-CEC4-E4F1-1B18-94383BD11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5D999D-B459-E55A-FA13-22282DF8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42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76B96-9F77-F603-F550-12C639631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3DD1E5-C0BF-211E-88AC-994258EE8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416709-EC6D-7391-7C30-724BD0891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BEFBA0-6E6D-034E-27D6-236E0F3A8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3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F41144-B64F-D4F1-9FC4-21CFF35A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0D3F50-6012-DD69-6BA8-CF43F9674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76213D-349E-2591-D54A-B22BDD96A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28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B24B3-7C37-E080-87F8-67A5038C3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3C8E5-72C7-68AD-E994-75FA9DDBC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4B06FF-D27B-DED7-7D04-A2A92544D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68610-67EE-8066-309F-0A4BC9497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27E66-A544-C797-9F89-CFA4E1F91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AA144-F57B-94B3-866F-EDE9697AD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08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33D6A-6B7B-D01B-5F6D-4C0EAF34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408BA8-0F60-D18E-3532-566859AC1F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E4CE25-A652-E0B6-7390-7A7E2B021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6F5849-8B6F-F8FB-D00A-7CDE94CB3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016F4-5EBE-22EC-2759-45E2E248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7C2173-5A33-F564-B60B-8A4DEE4FE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41B4F4-3A0E-33D7-185D-5EA9E395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E1DC-B021-3A13-4F79-DF8ED338E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7E740-9144-7A69-53D7-484D4F40D9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3A27E-33E5-7C79-69D8-E34A80DBE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F2E0B-D382-D876-303A-F0BD39FFB1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5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88" y="0"/>
            <a:ext cx="7769225" cy="517948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69225" cy="837892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2800" b="1" dirty="0">
                <a:ln w="50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Ernie" panose="03050502040307020404" pitchFamily="66" charset="0"/>
              </a:rPr>
              <a:t>Southampton Pointe</a:t>
            </a:r>
            <a:br>
              <a:rPr lang="en-US" sz="2800" b="1" dirty="0">
                <a:ln w="50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Ernie" panose="03050502040307020404" pitchFamily="66" charset="0"/>
              </a:rPr>
            </a:br>
            <a:r>
              <a:rPr lang="en-US" sz="2800" b="1" dirty="0">
                <a:ln w="50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Ernie" panose="03050502040307020404" pitchFamily="66" charset="0"/>
              </a:rPr>
              <a:t>Condo For Sale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404187"/>
            <a:ext cx="7772400" cy="230832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dirty="0">
                <a:solidFill>
                  <a:srgbClr val="7D5E43"/>
                </a:solidFill>
              </a:rPr>
              <a:t>Beautiful top-floor one bedroom condo in Southampton Pointe (gated) with a close proximity to the clubhouse, pool and gym. It is just minutes to the beach and Towne Center shopping. Owners' suite with ceiling fan and walk-in closet. Kitchen with granite counter-tops, newer stainless appliances, updated flooring on main areas &amp; bathroom. The community has a resort style pool, clubhouse, mail station, tennis court(s) and media room. Additional Features.- nine-foot ceilings, newer HVAC system &amp; hot water heater, fresh interior painting, wood burning fireplace, sunset views from balcony. Quick Settlement Available! Come see this magnificent condo today! Call your Realtor and reserve your showing appointment.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971800" y="316064"/>
            <a:ext cx="1783080" cy="118872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5181600"/>
            <a:ext cx="1554480" cy="1036320"/>
          </a:xfrm>
          <a:prstGeom prst="rect">
            <a:avLst/>
          </a:prstGeom>
          <a:ln w="63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971800" y="1794344"/>
            <a:ext cx="1783080" cy="118872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17920" y="5181600"/>
            <a:ext cx="1554480" cy="1036320"/>
          </a:xfrm>
          <a:prstGeom prst="rect">
            <a:avLst/>
          </a:prstGeom>
          <a:ln w="63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663440" y="5181600"/>
            <a:ext cx="1554480" cy="1036320"/>
          </a:xfrm>
          <a:prstGeom prst="rect">
            <a:avLst/>
          </a:prstGeom>
          <a:ln w="63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08960" y="5181600"/>
            <a:ext cx="1554480" cy="1036320"/>
          </a:xfrm>
          <a:prstGeom prst="rect">
            <a:avLst/>
          </a:prstGeom>
          <a:ln w="63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54480" y="5181600"/>
            <a:ext cx="1554480" cy="1036320"/>
          </a:xfrm>
          <a:prstGeom prst="rect">
            <a:avLst/>
          </a:prstGeom>
          <a:ln w="63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7610E54-A945-830E-890E-2060FDF65CF9}"/>
              </a:ext>
            </a:extLst>
          </p:cNvPr>
          <p:cNvSpPr txBox="1">
            <a:spLocks/>
          </p:cNvSpPr>
          <p:nvPr/>
        </p:nvSpPr>
        <p:spPr>
          <a:xfrm>
            <a:off x="0" y="4540948"/>
            <a:ext cx="7769225" cy="63853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5829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2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</a:rPr>
              <a:t>2333 Chatelain Way</a:t>
            </a:r>
            <a:br>
              <a:rPr lang="en-US" sz="2000" b="1" dirty="0">
                <a:ln w="3175">
                  <a:noFill/>
                </a:ln>
                <a:solidFill>
                  <a:schemeClr val="bg1"/>
                </a:solidFill>
              </a:rPr>
            </a:br>
            <a:r>
              <a:rPr lang="en-US" sz="1400" b="1" dirty="0">
                <a:ln w="3175">
                  <a:noFill/>
                </a:ln>
                <a:solidFill>
                  <a:schemeClr val="bg1"/>
                </a:solidFill>
              </a:rPr>
              <a:t>Mount Pleasant, SC 29464 | MLS# 25000733 | $324,900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55980" y="8898779"/>
            <a:ext cx="816420" cy="1088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417826" y="8827294"/>
            <a:ext cx="293674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rgbClr val="786541"/>
                </a:solidFill>
              </a:rPr>
              <a:t>Gil Aviles </a:t>
            </a:r>
          </a:p>
          <a:p>
            <a:pPr algn="ctr"/>
            <a:r>
              <a:rPr lang="en-US" sz="1200" dirty="0">
                <a:solidFill>
                  <a:srgbClr val="786541"/>
                </a:solidFill>
              </a:rPr>
              <a:t>843-697-5535</a:t>
            </a:r>
          </a:p>
          <a:p>
            <a:pPr algn="ctr"/>
            <a:r>
              <a:rPr lang="en-US" sz="1200" dirty="0">
                <a:solidFill>
                  <a:srgbClr val="786541"/>
                </a:solidFill>
              </a:rPr>
              <a:t>gil@aviles-realestate.com</a:t>
            </a:r>
          </a:p>
          <a:p>
            <a:pPr algn="ctr"/>
            <a:r>
              <a:rPr lang="en-US" sz="1200" dirty="0">
                <a:solidFill>
                  <a:srgbClr val="786541"/>
                </a:solidFill>
              </a:rPr>
              <a:t>www.Aviles-RealEstate.com</a:t>
            </a:r>
          </a:p>
          <a:p>
            <a:pPr algn="ctr"/>
            <a:endParaRPr lang="en-US" sz="800" dirty="0">
              <a:solidFill>
                <a:srgbClr val="786541"/>
              </a:solidFill>
            </a:endParaRPr>
          </a:p>
          <a:p>
            <a:pPr algn="ctr"/>
            <a:r>
              <a:rPr lang="en-US" sz="900" dirty="0">
                <a:solidFill>
                  <a:srgbClr val="786541"/>
                </a:solidFill>
              </a:rPr>
              <a:t>Aviles Real Estate Brokerage</a:t>
            </a:r>
          </a:p>
          <a:p>
            <a:pPr algn="ctr"/>
            <a:r>
              <a:rPr lang="en-US" sz="900" dirty="0">
                <a:solidFill>
                  <a:srgbClr val="786541"/>
                </a:solidFill>
              </a:rPr>
              <a:t>Charleston, SC / Miami, FL</a:t>
            </a:r>
            <a:endParaRPr lang="en-US" sz="1100" dirty="0">
              <a:solidFill>
                <a:srgbClr val="786541"/>
              </a:solidFill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A151ADEC-A756-57D7-80B8-3CF0132B8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9147987"/>
            <a:ext cx="1627632" cy="589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0580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177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Ernie</vt:lpstr>
      <vt:lpstr>Aptos</vt:lpstr>
      <vt:lpstr>Aptos Display</vt:lpstr>
      <vt:lpstr>Arial</vt:lpstr>
      <vt:lpstr>Office Theme</vt:lpstr>
      <vt:lpstr>Southampton Pointe Condo For Sale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EXQUISITE WATERFRONT LIVING ON PRIVATE, GATED ISLAND!!!   1954 Sandy Point Lane RiverTowne – Mt Pleasant – MLS# 1413610</dc:title>
  <dc:creator>CVH360</dc:creator>
  <cp:lastModifiedBy>A. Thomas Price</cp:lastModifiedBy>
  <cp:revision>12</cp:revision>
  <dcterms:created xsi:type="dcterms:W3CDTF">2006-08-16T00:00:00Z</dcterms:created>
  <dcterms:modified xsi:type="dcterms:W3CDTF">2025-04-09T12:42:47Z</dcterms:modified>
</cp:coreProperties>
</file>