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49" d="100"/>
          <a:sy n="49" d="100"/>
        </p:scale>
        <p:origin x="2220" y="6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17" Type="http://schemas.openxmlformats.org/officeDocument/2006/relationships/image" Target="../media/image14.jpg"/><Relationship Id="rId2" Type="http://schemas.openxmlformats.org/officeDocument/2006/relationships/image" Target="../media/image2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hyperlink" Target="http://www.yourcharlestonhousesearch.com/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hyperlink" Target="mailto:desiree.maurer1@gmail.com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" y="-5081"/>
            <a:ext cx="7752080" cy="845414"/>
          </a:xfrm>
        </p:spPr>
        <p:txBody>
          <a:bodyPr>
            <a:noAutofit/>
          </a:bodyPr>
          <a:lstStyle/>
          <a:p>
            <a:r>
              <a:rPr lang="en-US" sz="2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Ashleytowne</a:t>
            </a:r>
            <a:r>
              <a:rPr lang="en-US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Village | Just Listed!</a:t>
            </a:r>
            <a:br>
              <a:rPr lang="en-US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Open House Sat 12-2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87837"/>
            <a:ext cx="7772400" cy="2706227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Charming updated 1st floor condo that will please even the most discerning buyer. Features include:**Updated kitchen w/granite counters**Hardwood floors throughout**Both bedrooms lead out on to the patio to enjoy the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lowcountry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breezes, gardening or an evening BBQ**For those rare winter moments, the coastal inspired fireplace in the living room will keep you toasty.**Unwind after long day on your screened porch leading out to a lovely park-like green space to enjoy those nice summer nights.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Ashleytowne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Village is a quiet Community that offers a neighborhood swimming pool, dog park, gazebo, boat storage, as well as a boat dock &amp; ramp on the Ashley River! And, of course, you will love being close to shopping, dining, entertainment along with easy access to Bees Ferry and I-526. Welcome home!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9067800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Desiree Maurer</a:t>
            </a:r>
            <a:br>
              <a:rPr lang="en-US" sz="1200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1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Office - (843) 416-2000</a:t>
            </a:r>
          </a:p>
          <a:p>
            <a:pPr algn="ctr"/>
            <a:r>
              <a:rPr lang="en-US" sz="11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Mobile - (843) 327-9010</a:t>
            </a:r>
            <a:br>
              <a:rPr lang="en-US" sz="11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1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  <a:hlinkClick r:id="rId4"/>
              </a:rPr>
              <a:t>desiree.maurer1@gmail.com</a:t>
            </a:r>
            <a:endParaRPr lang="en-US" sz="1100" dirty="0">
              <a:solidFill>
                <a:schemeClr val="tx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1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  <a:hlinkClick r:id="rId5"/>
              </a:rPr>
              <a:t>www.yourcharlestonhousesearch.com</a:t>
            </a:r>
            <a:r>
              <a:rPr lang="en-US" sz="11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900" dirty="0">
              <a:solidFill>
                <a:schemeClr val="tx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9133407"/>
            <a:ext cx="1234339" cy="82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193" y="9187233"/>
            <a:ext cx="785812" cy="30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550569"/>
            <a:ext cx="16001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Keller Williams Realty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496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Bramson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Ct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Ste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200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Mt. Pleasant, SC 29464</a:t>
            </a:r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73" y="7966554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107" y="7967189"/>
            <a:ext cx="1369695" cy="9131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868" y="4202060"/>
            <a:ext cx="1370646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9" y="4201742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55" y="4201742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50" y="4202060"/>
            <a:ext cx="1370646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38" y="4202060"/>
            <a:ext cx="1371600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91" y="7966872"/>
            <a:ext cx="1371600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9" y="7966872"/>
            <a:ext cx="1371600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" y="3291193"/>
            <a:ext cx="7772400" cy="707886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2334 Treescape </a:t>
            </a:r>
            <a:r>
              <a:rPr lang="en-US" sz="2400" b="1">
                <a:solidFill>
                  <a:schemeClr val="bg1"/>
                </a:solidFill>
                <a:latin typeface="Century Gothic" panose="020B0502020202020204" pitchFamily="34" charset="0"/>
              </a:rPr>
              <a:t>Drive Unit 2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Charleston, SC 29414 | MLS# 19007380 | $131,775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8" y="1042997"/>
            <a:ext cx="3068298" cy="20455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724F35-68BB-469A-B0F3-72AA12E16EA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26" y="1042997"/>
            <a:ext cx="3058893" cy="20392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3F46E6-4A59-484F-B40D-BE212701BF6C}"/>
              </a:ext>
            </a:extLst>
          </p:cNvPr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38" y="7967268"/>
            <a:ext cx="1371600" cy="91297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50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180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Ashleytowne Village | Just Listed! Open House Sat 12-2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in Mt. Pleasant for under $200K</dc:title>
  <dc:creator>CVH360</dc:creator>
  <cp:lastModifiedBy>A. Thomas Price</cp:lastModifiedBy>
  <cp:revision>44</cp:revision>
  <dcterms:created xsi:type="dcterms:W3CDTF">2006-08-16T00:00:00Z</dcterms:created>
  <dcterms:modified xsi:type="dcterms:W3CDTF">2019-03-14T15:02:38Z</dcterms:modified>
</cp:coreProperties>
</file>