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53F"/>
    <a:srgbClr val="79B8F9"/>
    <a:srgbClr val="79B8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25" d="100"/>
          <a:sy n="125" d="100"/>
        </p:scale>
        <p:origin x="1106" y="91"/>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79828" y="2011680"/>
            <a:ext cx="740664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7/1/2022</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234440" y="4886490"/>
            <a:ext cx="576072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5"/>
            <a:ext cx="185166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11480" y="402805"/>
            <a:ext cx="541782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0180" y="894080"/>
            <a:ext cx="637794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440180" y="3678086"/>
            <a:ext cx="637794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132320" y="9411126"/>
            <a:ext cx="6858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183380" y="2346963"/>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0473"/>
            <a:ext cx="740664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11481" y="2251500"/>
            <a:ext cx="363616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180523" y="2251500"/>
            <a:ext cx="363759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11481" y="3464563"/>
            <a:ext cx="363616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180523" y="3464563"/>
            <a:ext cx="363759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7/1/2022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7/1/2022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3"/>
            <a:ext cx="2707482"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11481" y="2235203"/>
            <a:ext cx="2707482"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217544" y="400474"/>
            <a:ext cx="4600576"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0" y="894080"/>
            <a:ext cx="493776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645920" y="2686897"/>
            <a:ext cx="493776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645920" y="1711287"/>
            <a:ext cx="493776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11480" y="402802"/>
            <a:ext cx="740664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11480" y="2346960"/>
            <a:ext cx="740664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11480" y="9411126"/>
            <a:ext cx="192024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7/1/2022</a:t>
            </a:fld>
            <a:endParaRPr lang="en-US"/>
          </a:p>
        </p:txBody>
      </p:sp>
      <p:sp>
        <p:nvSpPr>
          <p:cNvPr id="3" name="Footer Placeholder 2"/>
          <p:cNvSpPr>
            <a:spLocks noGrp="1"/>
          </p:cNvSpPr>
          <p:nvPr>
            <p:ph type="ftr" sz="quarter" idx="3"/>
          </p:nvPr>
        </p:nvSpPr>
        <p:spPr>
          <a:xfrm>
            <a:off x="2811780" y="9411126"/>
            <a:ext cx="260604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132320" y="9411126"/>
            <a:ext cx="6858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g"/><Relationship Id="rId3" Type="http://schemas.openxmlformats.org/officeDocument/2006/relationships/image" Target="../media/image3.jpg"/><Relationship Id="rId7" Type="http://schemas.openxmlformats.org/officeDocument/2006/relationships/image" Target="../media/image7.jp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g"/><Relationship Id="rId11" Type="http://schemas.openxmlformats.org/officeDocument/2006/relationships/image" Target="../media/image11.jpg"/><Relationship Id="rId5" Type="http://schemas.openxmlformats.org/officeDocument/2006/relationships/image" Target="../media/image5.jpeg"/><Relationship Id="rId10" Type="http://schemas.openxmlformats.org/officeDocument/2006/relationships/image" Target="../media/image10.jpg"/><Relationship Id="rId4" Type="http://schemas.openxmlformats.org/officeDocument/2006/relationships/image" Target="../media/image4.jpg"/><Relationship Id="rId9" Type="http://schemas.openxmlformats.org/officeDocument/2006/relationships/image" Target="../media/image9.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 name="Picture 23">
            <a:extLst>
              <a:ext uri="{FF2B5EF4-FFF2-40B4-BE49-F238E27FC236}">
                <a16:creationId xmlns:a16="http://schemas.microsoft.com/office/drawing/2014/main" id="{CF0393AB-64CD-4AA2-BF1F-2D0CCF5FEB67}"/>
              </a:ext>
            </a:extLst>
          </p:cNvPr>
          <p:cNvPicPr>
            <a:picLocks noChangeAspect="1"/>
          </p:cNvPicPr>
          <p:nvPr/>
        </p:nvPicPr>
        <p:blipFill>
          <a:blip r:embed="rId2" cstate="print">
            <a:extLst>
              <a:ext uri="{28A0092B-C50C-407E-A947-70E740481C1C}">
                <a14:useLocalDpi xmlns:a14="http://schemas.microsoft.com/office/drawing/2010/main" val="0"/>
              </a:ext>
            </a:extLst>
          </a:blip>
          <a:srcRect t="946" b="946"/>
          <a:stretch/>
        </p:blipFill>
        <p:spPr>
          <a:xfrm>
            <a:off x="0" y="0"/>
            <a:ext cx="6324600" cy="4136659"/>
          </a:xfrm>
          <a:prstGeom prst="rect">
            <a:avLst/>
          </a:prstGeom>
          <a:ln>
            <a:noFill/>
          </a:ln>
          <a:effectLst/>
        </p:spPr>
      </p:pic>
      <p:pic>
        <p:nvPicPr>
          <p:cNvPr id="25" name="Picture 24"/>
          <p:cNvPicPr>
            <a:picLocks noChangeAspect="1"/>
          </p:cNvPicPr>
          <p:nvPr/>
        </p:nvPicPr>
        <p:blipFill>
          <a:blip r:embed="rId3">
            <a:extLst>
              <a:ext uri="{28A0092B-C50C-407E-A947-70E740481C1C}">
                <a14:useLocalDpi xmlns:a14="http://schemas.microsoft.com/office/drawing/2010/main" val="0"/>
              </a:ext>
            </a:extLst>
          </a:blip>
          <a:srcRect t="33" b="33"/>
          <a:stretch/>
        </p:blipFill>
        <p:spPr>
          <a:xfrm>
            <a:off x="6400800" y="0"/>
            <a:ext cx="1828800" cy="1218406"/>
          </a:xfrm>
          <a:prstGeom prst="rect">
            <a:avLst/>
          </a:prstGeom>
          <a:ln>
            <a:noFill/>
          </a:ln>
          <a:effectLst/>
        </p:spPr>
      </p:pic>
      <p:sp>
        <p:nvSpPr>
          <p:cNvPr id="3" name="Subtitle 2"/>
          <p:cNvSpPr>
            <a:spLocks noGrp="1"/>
          </p:cNvSpPr>
          <p:nvPr>
            <p:ph type="subTitle" idx="1"/>
          </p:nvPr>
        </p:nvSpPr>
        <p:spPr>
          <a:xfrm>
            <a:off x="-1" y="4143118"/>
            <a:ext cx="6324601" cy="4929266"/>
          </a:xfrm>
        </p:spPr>
        <p:txBody>
          <a:bodyPr anchor="ctr">
            <a:noAutofit/>
          </a:bodyPr>
          <a:lstStyle/>
          <a:p>
            <a:r>
              <a:rPr lang="en-US" sz="1600" b="1" i="1"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OPEN HOUSE</a:t>
            </a:r>
          </a:p>
          <a:p>
            <a:r>
              <a:rPr lang="en-US" sz="1600" b="1" i="1"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SATURDAY JULY 2</a:t>
            </a:r>
            <a:r>
              <a:rPr lang="en-US" sz="1600" b="1" i="1" baseline="300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nd</a:t>
            </a:r>
            <a:r>
              <a:rPr lang="en-US" sz="1600" b="1" i="1"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 11-1</a:t>
            </a:r>
          </a:p>
          <a:p>
            <a:r>
              <a:rPr lang="en-US" sz="1600" b="1" i="1"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SUNDAY JULY 3</a:t>
            </a:r>
            <a:r>
              <a:rPr lang="en-US" sz="1600" b="1" i="1" baseline="300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rd</a:t>
            </a:r>
            <a:r>
              <a:rPr lang="en-US" sz="1600" b="1" i="1"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 12-2 </a:t>
            </a:r>
          </a:p>
          <a:p>
            <a:endParaRPr lang="en-US" sz="1600" b="1" i="1"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endParaRPr>
          </a:p>
          <a:p>
            <a:r>
              <a:rPr lang="en-US" sz="16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Stunning elevated Lowcountry home with wraparound front porch and two screened porches off of the back to enjoy one of the most picturesque lots in the North Creek section of </a:t>
            </a:r>
            <a:r>
              <a:rPr lang="en-US" sz="1600" dirty="0" err="1">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Rivertowne</a:t>
            </a:r>
            <a:r>
              <a:rPr lang="en-US" sz="16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 Country Club. With a pond on one side and a pond behind you are afforded both privacy and a nature lovers dream. This 4 bedroom 2.5 bath home has freshly painted walls, and newly refinished wood floors on the first floor and new LVP on second floor. Two car garage with plenty of storage and a workroom under the home. This home is turn-key ready for you. New roof in 2018 with a 10 year transferrable warranty. Neighborhood dock with golf and tennis at the Country Club. </a:t>
            </a:r>
          </a:p>
          <a:p>
            <a:endParaRPr lang="en-US" sz="160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endParaRPr>
          </a:p>
          <a:p>
            <a:r>
              <a:rPr lang="en-US" sz="160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A </a:t>
            </a:r>
            <a:r>
              <a:rPr lang="en-US" sz="16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wonderful place to call home.</a:t>
            </a:r>
          </a:p>
        </p:txBody>
      </p:sp>
      <p:sp>
        <p:nvSpPr>
          <p:cNvPr id="2" name="Title 1"/>
          <p:cNvSpPr>
            <a:spLocks noGrp="1"/>
          </p:cNvSpPr>
          <p:nvPr>
            <p:ph type="ctrTitle"/>
          </p:nvPr>
        </p:nvSpPr>
        <p:spPr>
          <a:xfrm>
            <a:off x="1" y="3540264"/>
            <a:ext cx="6324599" cy="596395"/>
          </a:xfrm>
        </p:spPr>
        <p:txBody>
          <a:bodyPr anchor="ctr">
            <a:noAutofit/>
            <a:scene3d>
              <a:camera prst="orthographicFront"/>
              <a:lightRig rig="soft" dir="t">
                <a:rot lat="0" lon="0" rev="17220000"/>
              </a:lightRig>
            </a:scene3d>
            <a:sp3d prstMaterial="softEdge"/>
          </a:bodyPr>
          <a:lstStyle/>
          <a:p>
            <a:r>
              <a:rPr lang="en-US" sz="2000" cap="none" dirty="0">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t>2334 N Creek Drive</a:t>
            </a:r>
            <a:br>
              <a:rPr lang="en-US" sz="2000" cap="none" dirty="0">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br>
            <a:r>
              <a:rPr lang="en-US" sz="1400" cap="none" dirty="0" err="1">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t>Rivertowne</a:t>
            </a:r>
            <a:r>
              <a:rPr lang="en-US" sz="1400" cap="none" dirty="0">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t> Country Club | Mount Pleasant | MLS# 22017258 | $775,000</a:t>
            </a:r>
            <a:endParaRPr lang="en-US" sz="1200" i="1" cap="none" dirty="0">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endParaRPr>
          </a:p>
        </p:txBody>
      </p:sp>
      <p:sp>
        <p:nvSpPr>
          <p:cNvPr id="17" name="Rectangle 16"/>
          <p:cNvSpPr/>
          <p:nvPr/>
        </p:nvSpPr>
        <p:spPr>
          <a:xfrm>
            <a:off x="228601" y="9144000"/>
            <a:ext cx="7772399" cy="707886"/>
          </a:xfrm>
          <a:prstGeom prst="rect">
            <a:avLst/>
          </a:prstGeom>
        </p:spPr>
        <p:txBody>
          <a:bodyPr wrap="square">
            <a:spAutoFit/>
          </a:bodyPr>
          <a:lstStyle/>
          <a:p>
            <a:pPr algn="ctr"/>
            <a:r>
              <a:rPr lang="en-US" sz="1800" dirty="0">
                <a:solidFill>
                  <a:schemeClr val="tx2"/>
                </a:solidFill>
                <a:latin typeface="Century Gothic" panose="020B0502020202020204" pitchFamily="34" charset="0"/>
              </a:rPr>
              <a:t>Cindy </a:t>
            </a:r>
            <a:r>
              <a:rPr lang="en-US" sz="1800" dirty="0" err="1">
                <a:solidFill>
                  <a:schemeClr val="tx2"/>
                </a:solidFill>
                <a:latin typeface="Century Gothic" panose="020B0502020202020204" pitchFamily="34" charset="0"/>
              </a:rPr>
              <a:t>Elenberger</a:t>
            </a:r>
            <a:br>
              <a:rPr lang="en-US" sz="1800" dirty="0">
                <a:solidFill>
                  <a:schemeClr val="tx2"/>
                </a:solidFill>
                <a:latin typeface="Century Gothic" panose="020B0502020202020204" pitchFamily="34" charset="0"/>
              </a:rPr>
            </a:br>
            <a:r>
              <a:rPr lang="en-US" sz="1100" dirty="0">
                <a:solidFill>
                  <a:schemeClr val="tx2"/>
                </a:solidFill>
                <a:latin typeface="Century Gothic" panose="020B0502020202020204" pitchFamily="34" charset="0"/>
              </a:rPr>
              <a:t>O 843-884-1622 | M 843-696-6701</a:t>
            </a:r>
          </a:p>
          <a:p>
            <a:pPr algn="ctr"/>
            <a:r>
              <a:rPr lang="en-US" sz="1100" dirty="0">
                <a:solidFill>
                  <a:schemeClr val="tx2"/>
                </a:solidFill>
                <a:latin typeface="Century Gothic" panose="020B0502020202020204" pitchFamily="34" charset="0"/>
              </a:rPr>
              <a:t>cindy.elenberger@carolinaone.com</a:t>
            </a:r>
          </a:p>
        </p:txBody>
      </p:sp>
      <p:pic>
        <p:nvPicPr>
          <p:cNvPr id="14" name="Picture 13"/>
          <p:cNvPicPr>
            <a:picLocks noChangeAspect="1"/>
          </p:cNvPicPr>
          <p:nvPr/>
        </p:nvPicPr>
        <p:blipFill>
          <a:blip r:embed="rId4">
            <a:extLst>
              <a:ext uri="{28A0092B-C50C-407E-A947-70E740481C1C}">
                <a14:useLocalDpi xmlns:a14="http://schemas.microsoft.com/office/drawing/2010/main" val="0"/>
              </a:ext>
            </a:extLst>
          </a:blip>
          <a:srcRect/>
          <a:stretch/>
        </p:blipFill>
        <p:spPr>
          <a:xfrm>
            <a:off x="6795654" y="9155043"/>
            <a:ext cx="1039092" cy="685800"/>
          </a:xfrm>
          <a:prstGeom prst="rect">
            <a:avLst/>
          </a:prstGeom>
        </p:spPr>
      </p:pic>
      <p:pic>
        <p:nvPicPr>
          <p:cNvPr id="16" name="Picture 1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94854" y="9155043"/>
            <a:ext cx="997527" cy="685800"/>
          </a:xfrm>
          <a:prstGeom prst="rect">
            <a:avLst/>
          </a:prstGeom>
        </p:spPr>
      </p:pic>
      <p:sp>
        <p:nvSpPr>
          <p:cNvPr id="18" name="Rectangle 17"/>
          <p:cNvSpPr/>
          <p:nvPr/>
        </p:nvSpPr>
        <p:spPr>
          <a:xfrm>
            <a:off x="0" y="9858345"/>
            <a:ext cx="8229600" cy="200055"/>
          </a:xfrm>
          <a:prstGeom prst="rect">
            <a:avLst/>
          </a:prstGeom>
        </p:spPr>
        <p:txBody>
          <a:bodyPr wrap="square">
            <a:spAutoFit/>
          </a:bodyPr>
          <a:lstStyle/>
          <a:p>
            <a:pPr algn="ctr"/>
            <a:r>
              <a:rPr lang="en-US" sz="700" dirty="0">
                <a:solidFill>
                  <a:schemeClr val="tx2"/>
                </a:solidFill>
                <a:latin typeface="Century Gothic" panose="020B0502020202020204" pitchFamily="34" charset="0"/>
              </a:rPr>
              <a:t>Carolina One Real Estate | 628 Long Point Rd | Mt Pleasant, SC 29464-3032</a:t>
            </a:r>
          </a:p>
        </p:txBody>
      </p:sp>
      <p:sp>
        <p:nvSpPr>
          <p:cNvPr id="30" name="Rectangle 29"/>
          <p:cNvSpPr/>
          <p:nvPr/>
        </p:nvSpPr>
        <p:spPr>
          <a:xfrm>
            <a:off x="-1" y="0"/>
            <a:ext cx="6324600" cy="492443"/>
          </a:xfrm>
          <a:prstGeom prst="rect">
            <a:avLst/>
          </a:prstGeom>
          <a:noFill/>
        </p:spPr>
        <p:txBody>
          <a:bodyPr wrap="square">
            <a:spAutoFit/>
          </a:bodyPr>
          <a:lstStyle/>
          <a:p>
            <a:pPr algn="ctr"/>
            <a:r>
              <a:rPr lang="en-US" sz="2600" b="1" i="1" dirty="0">
                <a:ln w="6350">
                  <a:noFill/>
                </a:ln>
                <a:solidFill>
                  <a:schemeClr val="bg1"/>
                </a:solidFill>
                <a:effectLst>
                  <a:outerShdw blurRad="50800" dist="38100" dir="2700000" algn="tl" rotWithShape="0">
                    <a:prstClr val="black">
                      <a:alpha val="40000"/>
                    </a:prstClr>
                  </a:outerShdw>
                </a:effectLst>
                <a:latin typeface="Century Gothic" panose="020B0502020202020204" pitchFamily="34" charset="0"/>
              </a:rPr>
              <a:t>OPEN HOUSE THIS WEEKEND</a:t>
            </a:r>
            <a:endParaRPr lang="en-US" sz="2400" b="1" i="1" dirty="0">
              <a:ln w="6350">
                <a:noFill/>
              </a:ln>
              <a:solidFill>
                <a:schemeClr val="bg1"/>
              </a:solidFill>
              <a:effectLst>
                <a:outerShdw blurRad="50800" dist="38100" dir="2700000" algn="tl" rotWithShape="0">
                  <a:prstClr val="black">
                    <a:alpha val="40000"/>
                  </a:prstClr>
                </a:outerShdw>
              </a:effectLst>
              <a:latin typeface="Century Gothic" panose="020B0502020202020204" pitchFamily="34" charset="0"/>
            </a:endParaRPr>
          </a:p>
        </p:txBody>
      </p:sp>
      <p:pic>
        <p:nvPicPr>
          <p:cNvPr id="10" name="Picture 9"/>
          <p:cNvPicPr>
            <a:picLocks noChangeAspect="1"/>
          </p:cNvPicPr>
          <p:nvPr/>
        </p:nvPicPr>
        <p:blipFill>
          <a:blip r:embed="rId6">
            <a:extLst>
              <a:ext uri="{28A0092B-C50C-407E-A947-70E740481C1C}">
                <a14:useLocalDpi xmlns:a14="http://schemas.microsoft.com/office/drawing/2010/main" val="0"/>
              </a:ext>
            </a:extLst>
          </a:blip>
          <a:srcRect/>
          <a:stretch/>
        </p:blipFill>
        <p:spPr>
          <a:xfrm>
            <a:off x="6400801" y="3925010"/>
            <a:ext cx="1828798" cy="1219198"/>
          </a:xfrm>
          <a:prstGeom prst="rect">
            <a:avLst/>
          </a:prstGeom>
          <a:ln>
            <a:noFill/>
          </a:ln>
          <a:effectLst/>
        </p:spPr>
      </p:pic>
      <p:pic>
        <p:nvPicPr>
          <p:cNvPr id="22" name="Picture 21"/>
          <p:cNvPicPr>
            <a:picLocks noChangeAspect="1"/>
          </p:cNvPicPr>
          <p:nvPr/>
        </p:nvPicPr>
        <p:blipFill>
          <a:blip r:embed="rId7">
            <a:extLst>
              <a:ext uri="{28A0092B-C50C-407E-A947-70E740481C1C}">
                <a14:useLocalDpi xmlns:a14="http://schemas.microsoft.com/office/drawing/2010/main" val="0"/>
              </a:ext>
            </a:extLst>
          </a:blip>
          <a:srcRect/>
          <a:stretch/>
        </p:blipFill>
        <p:spPr>
          <a:xfrm>
            <a:off x="6400800" y="2616144"/>
            <a:ext cx="1828800" cy="1219200"/>
          </a:xfrm>
          <a:prstGeom prst="rect">
            <a:avLst/>
          </a:prstGeom>
          <a:ln>
            <a:noFill/>
          </a:ln>
          <a:effectLst/>
        </p:spPr>
      </p:pic>
      <p:pic>
        <p:nvPicPr>
          <p:cNvPr id="19" name="Picture 18">
            <a:extLst>
              <a:ext uri="{FF2B5EF4-FFF2-40B4-BE49-F238E27FC236}">
                <a16:creationId xmlns:a16="http://schemas.microsoft.com/office/drawing/2014/main" id="{6B645971-69BA-4B8D-BF0C-01D044A7D69B}"/>
              </a:ext>
            </a:extLst>
          </p:cNvPr>
          <p:cNvPicPr>
            <a:picLocks noChangeAspect="1"/>
          </p:cNvPicPr>
          <p:nvPr/>
        </p:nvPicPr>
        <p:blipFill>
          <a:blip r:embed="rId8">
            <a:extLst>
              <a:ext uri="{28A0092B-C50C-407E-A947-70E740481C1C}">
                <a14:useLocalDpi xmlns:a14="http://schemas.microsoft.com/office/drawing/2010/main" val="0"/>
              </a:ext>
            </a:extLst>
          </a:blip>
          <a:srcRect/>
          <a:stretch/>
        </p:blipFill>
        <p:spPr>
          <a:xfrm>
            <a:off x="6401395" y="1308072"/>
            <a:ext cx="1827609" cy="1218406"/>
          </a:xfrm>
          <a:prstGeom prst="rect">
            <a:avLst/>
          </a:prstGeom>
          <a:ln>
            <a:noFill/>
          </a:ln>
          <a:effectLst/>
        </p:spPr>
      </p:pic>
      <p:pic>
        <p:nvPicPr>
          <p:cNvPr id="20" name="Picture 19">
            <a:extLst>
              <a:ext uri="{FF2B5EF4-FFF2-40B4-BE49-F238E27FC236}">
                <a16:creationId xmlns:a16="http://schemas.microsoft.com/office/drawing/2014/main" id="{892CEBA9-8A32-4380-ADFE-7865B8237EF3}"/>
              </a:ext>
            </a:extLst>
          </p:cNvPr>
          <p:cNvPicPr>
            <a:picLocks noChangeAspect="1"/>
          </p:cNvPicPr>
          <p:nvPr/>
        </p:nvPicPr>
        <p:blipFill>
          <a:blip r:embed="rId9">
            <a:extLst>
              <a:ext uri="{28A0092B-C50C-407E-A947-70E740481C1C}">
                <a14:useLocalDpi xmlns:a14="http://schemas.microsoft.com/office/drawing/2010/main" val="0"/>
              </a:ext>
            </a:extLst>
          </a:blip>
          <a:srcRect/>
          <a:stretch/>
        </p:blipFill>
        <p:spPr>
          <a:xfrm>
            <a:off x="6401990" y="7849226"/>
            <a:ext cx="1824229" cy="1216152"/>
          </a:xfrm>
          <a:prstGeom prst="rect">
            <a:avLst/>
          </a:prstGeom>
          <a:ln>
            <a:noFill/>
          </a:ln>
          <a:effectLst/>
        </p:spPr>
      </p:pic>
      <p:pic>
        <p:nvPicPr>
          <p:cNvPr id="21" name="Picture 20">
            <a:extLst>
              <a:ext uri="{FF2B5EF4-FFF2-40B4-BE49-F238E27FC236}">
                <a16:creationId xmlns:a16="http://schemas.microsoft.com/office/drawing/2014/main" id="{16986BED-1EB4-4D86-955C-F5D40ED5C2E9}"/>
              </a:ext>
            </a:extLst>
          </p:cNvPr>
          <p:cNvPicPr>
            <a:picLocks noChangeAspect="1"/>
          </p:cNvPicPr>
          <p:nvPr/>
        </p:nvPicPr>
        <p:blipFill>
          <a:blip r:embed="rId10">
            <a:extLst>
              <a:ext uri="{28A0092B-C50C-407E-A947-70E740481C1C}">
                <a14:useLocalDpi xmlns:a14="http://schemas.microsoft.com/office/drawing/2010/main" val="0"/>
              </a:ext>
            </a:extLst>
          </a:blip>
          <a:srcRect/>
          <a:stretch/>
        </p:blipFill>
        <p:spPr>
          <a:xfrm>
            <a:off x="6401395" y="5233874"/>
            <a:ext cx="1827610" cy="1218406"/>
          </a:xfrm>
          <a:prstGeom prst="rect">
            <a:avLst/>
          </a:prstGeom>
          <a:ln>
            <a:noFill/>
          </a:ln>
          <a:effectLst/>
        </p:spPr>
      </p:pic>
      <p:pic>
        <p:nvPicPr>
          <p:cNvPr id="23" name="Picture 22">
            <a:extLst>
              <a:ext uri="{FF2B5EF4-FFF2-40B4-BE49-F238E27FC236}">
                <a16:creationId xmlns:a16="http://schemas.microsoft.com/office/drawing/2014/main" id="{5099C063-64BC-4F9D-83FB-948403160036}"/>
              </a:ext>
            </a:extLst>
          </p:cNvPr>
          <p:cNvPicPr>
            <a:picLocks noChangeAspect="1"/>
          </p:cNvPicPr>
          <p:nvPr/>
        </p:nvPicPr>
        <p:blipFill>
          <a:blip r:embed="rId11">
            <a:extLst>
              <a:ext uri="{28A0092B-C50C-407E-A947-70E740481C1C}">
                <a14:useLocalDpi xmlns:a14="http://schemas.microsoft.com/office/drawing/2010/main" val="0"/>
              </a:ext>
            </a:extLst>
          </a:blip>
          <a:srcRect/>
          <a:stretch/>
        </p:blipFill>
        <p:spPr>
          <a:xfrm>
            <a:off x="6401990" y="6541946"/>
            <a:ext cx="1826421" cy="1217614"/>
          </a:xfrm>
          <a:prstGeom prst="rect">
            <a:avLst/>
          </a:prstGeom>
          <a:ln>
            <a:noFill/>
          </a:ln>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436</TotalTime>
  <Words>195</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Century Gothic</vt:lpstr>
      <vt:lpstr>Lucida Sans</vt:lpstr>
      <vt:lpstr>Wingdings</vt:lpstr>
      <vt:lpstr>Wingdings 2</vt:lpstr>
      <vt:lpstr>Wingdings 3</vt:lpstr>
      <vt:lpstr>Apex</vt:lpstr>
      <vt:lpstr>2334 N Creek Drive Rivertowne Country Club | Mount Pleasant | MLS# 22017258 | $775,000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83</cp:revision>
  <dcterms:created xsi:type="dcterms:W3CDTF">2006-08-16T00:00:00Z</dcterms:created>
  <dcterms:modified xsi:type="dcterms:W3CDTF">2022-07-01T12:31:33Z</dcterms:modified>
</cp:coreProperties>
</file>