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53" d="100"/>
          <a:sy n="53" d="100"/>
        </p:scale>
        <p:origin x="2460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9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1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8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3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31433" y="4619008"/>
            <a:ext cx="4098167" cy="429348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Charming Lowcountry style home located on a private lot with wooded buffer in highly sought-after 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Rivertowne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on the Wando. Enjoy the classic southern sitting porch before stepping into the welcoming foyer where you're greeted by gorgeous hardwood floors and custom details such as multi-piece crown 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moulding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picture 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moulding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and arched case openings. The well appointed kitchen features plenty of cabinet space, granite countertops, a large peninsula, large pantry, and a casual dining nook flooded with natural light. Access to the wrap around porch makes this an ideal space for serving up happy hour cocktails or enjoying a quiet cup of morning coffee! A much desired first floor owners' suite provides a generously sized retreat with an 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-suite luxury bath. The bathroom offers a dual sink vanity, a separate shower, large soaking tub, private water closet, linen closet, and a walk-in closet. Upstairs you'll find two secondary bedrooms, both offering generous closets (one with a walk-in!) and attic eave storage spaces! You're sure to enjoy outdoor living in this home's notable spaces. In addition to the wrap-around front porch, there is an ample sized deck just off the family room that offers plenty of space for lounge furniture as well as a place to grill! The marsh/wooded buffer behind the home provides plenty of privacy but the lot extends beyond what is currently visible so you can enjoy the lower maintenance of a smaller yard or extend to give a larger space for kids, pets, or possibly a pool.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6172480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4648621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3124762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7696339"/>
            <a:ext cx="1824228" cy="1216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300726" y="0"/>
            <a:ext cx="3759580" cy="76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800" i="1" dirty="0">
                <a:solidFill>
                  <a:srgbClr val="002060"/>
                </a:solidFill>
                <a:latin typeface="Century Gothic" pitchFamily="34" charset="0"/>
              </a:rPr>
              <a:t>Price Reduction</a:t>
            </a:r>
          </a:p>
          <a:p>
            <a:pPr algn="ctr"/>
            <a:r>
              <a:rPr lang="en-US" sz="2800" i="1" dirty="0">
                <a:solidFill>
                  <a:srgbClr val="002060"/>
                </a:solidFill>
                <a:latin typeface="Century Gothic" pitchFamily="34" charset="0"/>
              </a:rPr>
              <a:t>Motivated Seller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7696340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726" y="788997"/>
            <a:ext cx="3759580" cy="25063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54" y="77044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77044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1600903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042206-95F0-4717-996A-D309235A6EE5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3124762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A4DE49-33AE-4ABA-BCC4-1F7D0E354D1B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1600903"/>
            <a:ext cx="1824228" cy="1216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1822" y="3322380"/>
            <a:ext cx="3757388" cy="1269632"/>
          </a:xfrm>
        </p:spPr>
        <p:txBody>
          <a:bodyPr anchor="t"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2338 Sandy Point Lane</a:t>
            </a:r>
            <a:br>
              <a:rPr lang="pt-BR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 err="1">
                <a:solidFill>
                  <a:srgbClr val="002060"/>
                </a:solidFill>
                <a:latin typeface="Century Gothic" pitchFamily="34" charset="0"/>
              </a:rPr>
              <a:t>Rivertowne</a:t>
            </a: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 On The Wando</a:t>
            </a:r>
            <a:b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Mount Pleasant, SC 29466</a:t>
            </a:r>
            <a:b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MLS# 22015241 | </a:t>
            </a:r>
            <a:r>
              <a:rPr lang="en-US" sz="2000">
                <a:solidFill>
                  <a:srgbClr val="002060"/>
                </a:solidFill>
                <a:latin typeface="Century Gothic" pitchFamily="34" charset="0"/>
              </a:rPr>
              <a:t>$825,000</a:t>
            </a:r>
            <a:endParaRPr lang="en-US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624352-86F3-4FD9-9CA3-D993194DE4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9220200"/>
            <a:ext cx="1178327" cy="786384"/>
          </a:xfrm>
          <a:prstGeom prst="round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903E6935-C8D8-4C91-A5D8-8607B8EB39BE}"/>
              </a:ext>
            </a:extLst>
          </p:cNvPr>
          <p:cNvSpPr txBox="1">
            <a:spLocks/>
          </p:cNvSpPr>
          <p:nvPr/>
        </p:nvSpPr>
        <p:spPr>
          <a:xfrm>
            <a:off x="1559328" y="9220200"/>
            <a:ext cx="4689073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solidFill>
                  <a:srgbClr val="002060"/>
                </a:solidFill>
                <a:latin typeface="Trebuchet MS" panose="020B0603020202020204" pitchFamily="34" charset="0"/>
              </a:rPr>
              <a:t>Don Dawson</a:t>
            </a:r>
            <a:br>
              <a:rPr lang="en-US" sz="1800" i="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843-514-0452</a:t>
            </a: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ddawson@carolinaone.com</a:t>
            </a: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2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Carolina One Real Estate • 2713 Highway 17 North • Mount Pleasant, SC 29466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B4F72-2C71-46D2-B272-A75B0D27F7FA}"/>
              </a:ext>
            </a:extLst>
          </p:cNvPr>
          <p:cNvSpPr txBox="1"/>
          <p:nvPr/>
        </p:nvSpPr>
        <p:spPr>
          <a:xfrm>
            <a:off x="6172200" y="97198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  <a:latin typeface="Mistral" pitchFamily="66" charset="0"/>
              </a:rPr>
              <a:t>www.TeamDawsonSC.com</a:t>
            </a:r>
          </a:p>
        </p:txBody>
      </p:sp>
      <p:pic>
        <p:nvPicPr>
          <p:cNvPr id="32" name="Picture 6" descr="http://www.bobette.net/images/logo.jpg">
            <a:extLst>
              <a:ext uri="{FF2B5EF4-FFF2-40B4-BE49-F238E27FC236}">
                <a16:creationId xmlns:a16="http://schemas.microsoft.com/office/drawing/2014/main" id="{074FA1AB-8291-4EF3-A186-9C02CE35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14" y="9220200"/>
            <a:ext cx="1027772" cy="5460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888F4F-C0D5-43BF-A1CB-3692298FE290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4648621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7421BB-3BA3-4ADE-A13A-E2218056A85F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6172480"/>
            <a:ext cx="1824228" cy="12161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336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Mistral</vt:lpstr>
      <vt:lpstr>Trebuchet MS</vt:lpstr>
      <vt:lpstr>Office Theme</vt:lpstr>
      <vt:lpstr>2338 Sandy Point Lane Rivertowne On The Wando Mount Pleasant, SC 29466 MLS# 22015241 | $825,000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77</cp:revision>
  <dcterms:created xsi:type="dcterms:W3CDTF">2006-08-16T00:00:00Z</dcterms:created>
  <dcterms:modified xsi:type="dcterms:W3CDTF">2022-07-14T10:15:41Z</dcterms:modified>
</cp:coreProperties>
</file>