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r="3227"/>
          <a:stretch/>
        </p:blipFill>
        <p:spPr bwMode="auto">
          <a:xfrm>
            <a:off x="1660529" y="79324"/>
            <a:ext cx="4469958" cy="319000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51221" y="2746106"/>
            <a:ext cx="4469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4-5 Bed 3 Full Bath in Park West!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03" y="3387596"/>
            <a:ext cx="7463394" cy="975360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2339 Parsonage Woods Lane</a:t>
            </a:r>
            <a:b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dirty="0"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17025476 · $415,000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1" y="4387885"/>
            <a:ext cx="7619999" cy="4444348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GORGEOUS meticulously maintained 4 bedroom 3 bath home on a professionally landscaped lush corner lot. This home features plantation shutters throughout, wood floors and heavy molding downstairs. Enter into a grand 2 story foyer with a formal dining/flex room to the right and an office with a beautiful updated full bath to the left, which could be used as a 5th bedroom. The large family room has an abundance of natural light and a wood burning fireplace and is open to the gourmet kitchen with granite countertops, a farmers sink, breakfast bar, and eat-in dining area for easy entertaining. Double patio doors lead to a wonderful, relaxing screened porch that is perfect for a morning cup of coffee or reading a good book in the afternoon while overlooking the big backyard with patio/grilling area. There is also a laundry room downstairs. The spacious master bedroom is upstairs &amp; has his and hers closets and a cozy sitting area. The spa-like master bathroom has a vanity with double sinks, soaking tub, and a separate shower. There are three additional bedrooms upstairs, one which is very large located over the garage and could be used as a game or media room that share a bathroom with a tub/shower combo and vanity with double sinks. Park West amenities include 2 pools, play park, several tennis courts, club house, miles of walking trails, outstanding schools and recreation fields. Park West is only 7 minutes to the high school, and 5 minutes to either a Harris Teeter, Publix, or Walmart, and is a short drive to downtown Charleston with 5-star restaurants, world class shopping and iconic history as well as a short drive to the beaches, the airport, Boeing and Daniel Island. Come take a look because you will not find another home that offers as much as this one!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8229600" y="837366"/>
            <a:ext cx="4529788" cy="847243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4-5 Bed 3 Full Bath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in Arlington, Park West!</a:t>
            </a:r>
            <a:endParaRPr lang="en-US" sz="2400" b="1" i="1" dirty="0">
              <a:solidFill>
                <a:schemeClr val="tx2"/>
              </a:solidFill>
              <a:latin typeface="Gabriola" panose="04040605051002020D02" pitchFamily="82" charset="0"/>
            </a:endParaRPr>
          </a:p>
        </p:txBody>
      </p:sp>
      <p:pic>
        <p:nvPicPr>
          <p:cNvPr id="17" name="Picture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161" y="79324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161" y="1185121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5375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161" y="2290918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3161" y="3396716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14" y="79324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14" y="1185121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14" y="2290918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14" y="3396716"/>
            <a:ext cx="1463040" cy="97840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389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2339 Parsonage Woods Lane Mount Pleasant, SC 29466 MLS# 17025476 · $415,000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2017-10-06T15:57:19Z</dcterms:modified>
</cp:coreProperties>
</file>