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560" y="8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2.pn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g"/><Relationship Id="rId10" Type="http://schemas.openxmlformats.org/officeDocument/2006/relationships/image" Target="../media/image9.jpeg"/><Relationship Id="rId4" Type="http://schemas.openxmlformats.org/officeDocument/2006/relationships/image" Target="../media/image3.gif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" y="-1"/>
            <a:ext cx="7752080" cy="850393"/>
          </a:xfrm>
        </p:spPr>
        <p:txBody>
          <a:bodyPr>
            <a:noAutofit/>
          </a:bodyPr>
          <a:lstStyle/>
          <a:p>
            <a:r>
              <a:rPr lang="en-US" sz="2800" b="1" dirty="0">
                <a:ln w="3175">
                  <a:noFill/>
                </a:ln>
                <a:effectLst>
                  <a:outerShdw blurRad="38100" dist="25400" dir="2700000" algn="tl" rotWithShape="0">
                    <a:prstClr val="black">
                      <a:alpha val="75000"/>
                    </a:prstClr>
                  </a:outerShdw>
                </a:effectLst>
                <a:latin typeface="Goudy Old Style" panose="02020502050305020303" pitchFamily="18" charset="0"/>
              </a:rPr>
              <a:t>Just Listed!</a:t>
            </a:r>
            <a:br>
              <a:rPr lang="en-US" sz="2800" b="1" dirty="0">
                <a:ln w="3175">
                  <a:noFill/>
                </a:ln>
                <a:effectLst>
                  <a:outerShdw blurRad="38100" dist="25400" dir="2700000" algn="tl" rotWithShape="0">
                    <a:prstClr val="black">
                      <a:alpha val="75000"/>
                    </a:prstClr>
                  </a:outerShdw>
                </a:effectLst>
                <a:latin typeface="Goudy Old Style" panose="02020502050305020303" pitchFamily="18" charset="0"/>
              </a:rPr>
            </a:br>
            <a:r>
              <a:rPr lang="en-US" sz="2000" i="1" dirty="0">
                <a:ln w="3175">
                  <a:noFill/>
                </a:ln>
                <a:effectLst>
                  <a:outerShdw blurRad="38100" dist="25400" dir="2700000" algn="tl" rotWithShape="0">
                    <a:prstClr val="black">
                      <a:alpha val="75000"/>
                    </a:prstClr>
                  </a:outerShdw>
                </a:effectLst>
                <a:latin typeface="Goudy Old Style" panose="02020502050305020303" pitchFamily="18" charset="0"/>
              </a:rPr>
              <a:t>5 Bedroom 3 Bath In Nelliefield</a:t>
            </a:r>
            <a:endParaRPr lang="en-US" sz="2000" i="1" dirty="0">
              <a:ln w="3175">
                <a:noFill/>
              </a:ln>
              <a:solidFill>
                <a:schemeClr val="tx1">
                  <a:lumMod val="95000"/>
                </a:schemeClr>
              </a:solidFill>
              <a:effectLst>
                <a:outerShdw blurRad="38100" dist="25400" dir="2700000" algn="tl" rotWithShape="0">
                  <a:prstClr val="black">
                    <a:alpha val="75000"/>
                  </a:prstClr>
                </a:outerShdw>
              </a:effectLst>
              <a:latin typeface="Goudy Old Style" panose="020205020503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133" y="5181860"/>
            <a:ext cx="7435932" cy="3123940"/>
          </a:xfrm>
        </p:spPr>
        <p:txBody>
          <a:bodyPr anchor="ctr">
            <a:noAutofit/>
          </a:bodyPr>
          <a:lstStyle/>
          <a:p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Pride of ownership with this beautiful home situated on a nice corner lot. HVAC replaced in 2020! Open floor plan features hardwood floors, crown molding, recessed lighting, solid surface counter tops and 42 inch kitchen cabinet. Downstairs you will find a formal dining room, kitchen with eating area flowing nicely into the family room. You will also find a downstairs bedroom with full bathroom. Upstairs you will find the master suite featuring garden tub, separate shower, and a large closet. There are three additional bedrooms upstairs that share a full bathroom and one of those bedrooms can be used for a great media or playroom. Backyard is nicely landscaped and fully fenced.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1741" y="9211948"/>
            <a:ext cx="28872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Marthe Teixeira</a:t>
            </a:r>
            <a:b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(917) 325-8033</a:t>
            </a:r>
          </a:p>
          <a:p>
            <a:pPr algn="ctr"/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marthe@agentownedrealty.com</a:t>
            </a: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2677" y="9267921"/>
            <a:ext cx="1167045" cy="53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98680" y="9827568"/>
            <a:ext cx="45750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AgentOwned Preferred Group </a:t>
            </a:r>
            <a:r>
              <a:rPr lang="en-US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· </a:t>
            </a:r>
            <a:r>
              <a:rPr lang="en-US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824 Johnnie Dodds Blvd </a:t>
            </a:r>
            <a:r>
              <a:rPr lang="en-US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· </a:t>
            </a:r>
            <a:r>
              <a:rPr lang="en-US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Mt Pleasant, SC 29464</a:t>
            </a:r>
          </a:p>
        </p:txBody>
      </p:sp>
      <p:pic>
        <p:nvPicPr>
          <p:cNvPr id="11" name="Picture 10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0401" y="4268095"/>
            <a:ext cx="1371600" cy="9144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9060" y="4268095"/>
            <a:ext cx="1371600" cy="9144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741" y="4268095"/>
            <a:ext cx="1371600" cy="9144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1071" y="4268095"/>
            <a:ext cx="1371600" cy="9144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9731" y="4268094"/>
            <a:ext cx="1371600" cy="9144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9731" y="8229600"/>
            <a:ext cx="1371600" cy="9144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1071" y="8229600"/>
            <a:ext cx="1371600" cy="9144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/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0401" y="8229600"/>
            <a:ext cx="1371600" cy="9144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/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9060" y="8229600"/>
            <a:ext cx="1371600" cy="9144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/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741" y="8229600"/>
            <a:ext cx="1371600" cy="9144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1" y="3364970"/>
            <a:ext cx="7772400" cy="800219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233 Nelliefield Creek Drive</a:t>
            </a:r>
          </a:p>
          <a:p>
            <a:pPr algn="ctr"/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Nelliefield Plantation | Charleston, SC 29492 | MLS# 20014880 | $379,000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741" y="948358"/>
            <a:ext cx="3657600" cy="237892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727B98B-7676-4F52-B530-72FEFD98EB9D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7" b="5473"/>
          <a:stretch/>
        </p:blipFill>
        <p:spPr>
          <a:xfrm>
            <a:off x="3953060" y="948359"/>
            <a:ext cx="3657600" cy="237892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443D03B-0527-4DF1-8543-24D086F48DD6}"/>
              </a:ext>
            </a:extLst>
          </p:cNvPr>
          <p:cNvSpPr/>
          <p:nvPr/>
        </p:nvSpPr>
        <p:spPr>
          <a:xfrm>
            <a:off x="4724405" y="9211948"/>
            <a:ext cx="28862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Scott Fulton</a:t>
            </a:r>
            <a:b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843-324-8845</a:t>
            </a:r>
          </a:p>
          <a:p>
            <a:pPr algn="ctr"/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scott.fulton@agentownedrealty.com</a:t>
            </a: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509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191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Baskerville Old Face</vt:lpstr>
      <vt:lpstr>Calibri</vt:lpstr>
      <vt:lpstr>Goudy Old Style</vt:lpstr>
      <vt:lpstr>Trebuchet MS</vt:lpstr>
      <vt:lpstr>Office Theme</vt:lpstr>
      <vt:lpstr>Just Listed! 5 Bedroom 3 Bath In Nelliefield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Purchase in Mt. Pleasant for under $200K</dc:title>
  <dc:creator>CVH360</dc:creator>
  <cp:lastModifiedBy>A. Thomas Price</cp:lastModifiedBy>
  <cp:revision>63</cp:revision>
  <dcterms:created xsi:type="dcterms:W3CDTF">2006-08-16T00:00:00Z</dcterms:created>
  <dcterms:modified xsi:type="dcterms:W3CDTF">2020-06-03T13:41:44Z</dcterms:modified>
</cp:coreProperties>
</file>