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178" y="4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8B9BE"/>
            </a:gs>
            <a:gs pos="7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"/>
          <a:stretch/>
        </p:blipFill>
        <p:spPr>
          <a:xfrm>
            <a:off x="0" y="390"/>
            <a:ext cx="7467600" cy="489923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07318" cy="674590"/>
          </a:xfrm>
        </p:spPr>
        <p:txBody>
          <a:bodyPr>
            <a:noAutofit/>
          </a:bodyPr>
          <a:lstStyle/>
          <a:p>
            <a:r>
              <a:rPr lang="en-US" sz="2900" b="1" dirty="0">
                <a:ln w="3175">
                  <a:solidFill>
                    <a:srgbClr val="88B9BE"/>
                  </a:solidFill>
                </a:ln>
                <a:solidFill>
                  <a:schemeClr val="bg1"/>
                </a:solidFill>
                <a:latin typeface="League Spartan" panose="000008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$1,000 BUYER'S AGENT BONUS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978400"/>
            <a:ext cx="6407318" cy="3607516"/>
          </a:xfrm>
        </p:spPr>
        <p:txBody>
          <a:bodyPr anchor="ctr">
            <a:noAutofit/>
          </a:bodyPr>
          <a:lstStyle/>
          <a:p>
            <a:r>
              <a:rPr lang="en-US" sz="2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BUYER'S BONUS GOOD THROUGH 3/17</a:t>
            </a:r>
          </a:p>
          <a:p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Large home on </a:t>
            </a:r>
            <a:r>
              <a:rPr lang="en-US" sz="17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 LAKE! .41 acre lot with beautiful views. 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Brick home with professional landscaped yard with mature plantings and lovely trees. There is one bedroom and half-bath on the first floor. Roomy floor plan with formal living room and dining room plus a Family Room with fireplace - even comes with its own flat screened TV! Large Kitchen with an area that could be an eat-in area. Stainless appliances. Door from the kitchen that leads to the screened porch overlooking the peaceful lake. Upstairs are 4 additional bedroom and 2 baths. Wood floors through most of the house except the 1 bedroom downstairs. Large 2-car garage with tons of extra space for storage or work space. Roof 2011 and HVAC in 2017.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491" y="2456889"/>
            <a:ext cx="1821025" cy="121424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373" y="1228586"/>
            <a:ext cx="1821227" cy="1214265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468" y="116"/>
            <a:ext cx="1820956" cy="1214316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589096" y="8821968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Susan Weeks</a:t>
            </a:r>
          </a:p>
          <a:p>
            <a:pPr algn="ctr"/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(843) 813-0495</a:t>
            </a:r>
          </a:p>
          <a:p>
            <a:pPr algn="ctr"/>
            <a:r>
              <a:rPr lang="en-US" sz="1400" dirty="0">
                <a:solidFill>
                  <a:srgbClr val="88B9B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susanweeksdesign@gmail.com </a:t>
            </a:r>
          </a:p>
          <a:p>
            <a:pPr algn="ctr"/>
            <a:r>
              <a:rPr lang="en-US" sz="1400" dirty="0">
                <a:solidFill>
                  <a:srgbClr val="88B9B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www.copperroofproperties.com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219" y="8708202"/>
            <a:ext cx="1019175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216" y="8655409"/>
            <a:ext cx="1640776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2229" y="9484082"/>
            <a:ext cx="2190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Copper Roof Properties, LLC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13 </a:t>
            </a:r>
            <a:r>
              <a:rPr 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Yeamans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 Rd.</a:t>
            </a:r>
          </a:p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Charleston, SC 29407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485" y="3684995"/>
            <a:ext cx="1821948" cy="121463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729" y="7371060"/>
            <a:ext cx="1821870" cy="121458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788" y="4913654"/>
            <a:ext cx="1821397" cy="121449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970" y="6142446"/>
            <a:ext cx="1821630" cy="1214197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3048000"/>
            <a:ext cx="6407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2341 Wofford Road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Drayton On The Ashley | Charleston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MLS# 19031956 | $330,000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Lato</vt:lpstr>
      <vt:lpstr>Lato Thin</vt:lpstr>
      <vt:lpstr>League Spartan</vt:lpstr>
      <vt:lpstr>Office Theme</vt:lpstr>
      <vt:lpstr>$1,000 BUYER'S AGENT BONUS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39</cp:revision>
  <dcterms:created xsi:type="dcterms:W3CDTF">2006-08-16T00:00:00Z</dcterms:created>
  <dcterms:modified xsi:type="dcterms:W3CDTF">2020-02-18T21:48:28Z</dcterms:modified>
</cp:coreProperties>
</file>