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B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804" y="-208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8B9BE"/>
            </a:gs>
            <a:gs pos="7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"/>
          <a:stretch/>
        </p:blipFill>
        <p:spPr>
          <a:xfrm>
            <a:off x="0" y="390"/>
            <a:ext cx="7467600" cy="4899237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407318" cy="1228310"/>
          </a:xfrm>
        </p:spPr>
        <p:txBody>
          <a:bodyPr>
            <a:noAutofit/>
          </a:bodyPr>
          <a:lstStyle/>
          <a:p>
            <a:r>
              <a:rPr lang="en-US" sz="3000" b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Spartan" panose="000008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BACK ON THE MARKET</a:t>
            </a:r>
            <a:br>
              <a:rPr lang="en-US" sz="2900" b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Spartan" panose="00000800000000000000" pitchFamily="2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b="1" i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Spartan" panose="000008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Buyer Financing Fell Through</a:t>
            </a:r>
            <a:endParaRPr lang="en-US" sz="2900" b="1" dirty="0">
              <a:ln w="3175">
                <a:solidFill>
                  <a:schemeClr val="tx2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Spartan" panose="000008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978400"/>
            <a:ext cx="6407318" cy="3607516"/>
          </a:xfrm>
        </p:spPr>
        <p:txBody>
          <a:bodyPr anchor="ctr">
            <a:noAutofit/>
          </a:bodyPr>
          <a:lstStyle/>
          <a:p>
            <a:r>
              <a:rPr lang="en-US" sz="2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$1,000 Buyer’s Agent Bonus!!</a:t>
            </a:r>
          </a:p>
          <a:p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Large home on </a:t>
            </a:r>
            <a:r>
              <a:rPr lang="en-US" sz="17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</a:t>
            </a:r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THE LAKE! .41 acre lot with beautiful views. 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Brick home with professional landscaped yard with mature plantings and lovely trees. There is one bedroom and half-bath on the first floor. Roomy floor plan with formal living room and dining room plus a Family Room with fireplace - even comes with its own flat screened TV! Large Kitchen with an area that could be an eat-in area. Stainless appliances. Door from the kitchen that leads to the screened porch overlooking the peaceful lake. Upstairs are 4 additional bedroom and 2 baths. Wood floors through most of the house except the 1 bedroom downstairs. Large 2-car garage with tons of extra space for storage or work space. Roof 2011 and HVAC in 2017.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8491" y="2456889"/>
            <a:ext cx="1821025" cy="1214243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8373" y="1228586"/>
            <a:ext cx="1821227" cy="1214265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8468" y="116"/>
            <a:ext cx="1820956" cy="1214316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589096" y="8821968"/>
            <a:ext cx="304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Susan Weeks</a:t>
            </a:r>
          </a:p>
          <a:p>
            <a:pPr algn="ctr"/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(843) 813-0495</a:t>
            </a:r>
          </a:p>
          <a:p>
            <a:pPr algn="ctr"/>
            <a:r>
              <a:rPr lang="en-US" sz="1400" dirty="0">
                <a:solidFill>
                  <a:srgbClr val="88B9B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susanweeksdesign@gmail.com </a:t>
            </a:r>
          </a:p>
          <a:p>
            <a:pPr algn="ctr"/>
            <a:r>
              <a:rPr lang="en-US" sz="1400" dirty="0">
                <a:solidFill>
                  <a:srgbClr val="88B9B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www.copperroofproperties.com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219" y="8708202"/>
            <a:ext cx="1019175" cy="12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216" y="8655409"/>
            <a:ext cx="1640776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32229" y="9484082"/>
            <a:ext cx="2190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Copper Roof Properties, LLC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13 </a:t>
            </a:r>
            <a:r>
              <a:rPr lang="en-US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Yeamans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 Rd.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Charleston, SC 29407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7485" y="3684995"/>
            <a:ext cx="1821948" cy="1214632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7729" y="7371060"/>
            <a:ext cx="1821870" cy="121458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7788" y="4913654"/>
            <a:ext cx="1821397" cy="121449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7970" y="6142446"/>
            <a:ext cx="1821630" cy="1214197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3048000"/>
            <a:ext cx="64073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2341 Wofford Road</a:t>
            </a:r>
            <a:b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Drayton On The Ashley | Charleston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MLS# 19031956 | $330,000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199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Lato</vt:lpstr>
      <vt:lpstr>Lato Thin</vt:lpstr>
      <vt:lpstr>League Spartan</vt:lpstr>
      <vt:lpstr>Office Theme</vt:lpstr>
      <vt:lpstr>BACK ON THE MARKET Buyer Financing Fell Through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41</cp:revision>
  <dcterms:created xsi:type="dcterms:W3CDTF">2006-08-16T00:00:00Z</dcterms:created>
  <dcterms:modified xsi:type="dcterms:W3CDTF">2020-04-27T12:19:03Z</dcterms:modified>
</cp:coreProperties>
</file>