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10/16/2019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gentownedrealty.com/" TargetMode="External"/><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mailto:susanweeksdesign@gmail.com" TargetMode="External"/><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gif"/><Relationship Id="rId4" Type="http://schemas.openxmlformats.org/officeDocument/2006/relationships/image" Target="../media/image3.jpeg"/><Relationship Id="rId9" Type="http://schemas.openxmlformats.org/officeDocument/2006/relationships/image" Target="../media/image6.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989" y="2447"/>
            <a:ext cx="7741011" cy="5160674"/>
          </a:xfrm>
          <a:prstGeom prst="rect">
            <a:avLst/>
          </a:prstGeom>
          <a:ln>
            <a:noFill/>
          </a:ln>
          <a:effectLst>
            <a:softEdge rad="112500"/>
          </a:effectLst>
        </p:spPr>
      </p:pic>
      <p:sp>
        <p:nvSpPr>
          <p:cNvPr id="2" name="Title 1"/>
          <p:cNvSpPr>
            <a:spLocks noGrp="1"/>
          </p:cNvSpPr>
          <p:nvPr>
            <p:ph type="ctrTitle"/>
          </p:nvPr>
        </p:nvSpPr>
        <p:spPr>
          <a:xfrm>
            <a:off x="77384" y="0"/>
            <a:ext cx="7602925" cy="738664"/>
          </a:xfrm>
        </p:spPr>
        <p:txBody>
          <a:bodyPr>
            <a:noAutofit/>
          </a:bodyPr>
          <a:lstStyle/>
          <a:p>
            <a:r>
              <a:rPr lang="en-US" sz="3200" b="1"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rPr>
              <a:t>Lakefront Living at a Great Price!</a:t>
            </a:r>
            <a:endParaRPr lang="en-US" sz="3000" i="1" dirty="0">
              <a:ln w="3175">
                <a:solidFill>
                  <a:schemeClr val="tx1"/>
                </a:solidFill>
              </a:ln>
              <a:solidFill>
                <a:srgbClr val="FFFF00"/>
              </a:solidFill>
              <a:effectLst>
                <a:outerShdw blurRad="50800" dist="38100" dir="5400000" algn="t" rotWithShape="0">
                  <a:prstClr val="black">
                    <a:alpha val="40000"/>
                  </a:prstClr>
                </a:outerShdw>
              </a:effectLst>
              <a:latin typeface="Futura BdCn BT" panose="020B0706020204020204" pitchFamily="34" charset="0"/>
            </a:endParaRPr>
          </a:p>
        </p:txBody>
      </p:sp>
      <p:sp>
        <p:nvSpPr>
          <p:cNvPr id="3" name="Subtitle 2"/>
          <p:cNvSpPr>
            <a:spLocks noGrp="1"/>
          </p:cNvSpPr>
          <p:nvPr>
            <p:ph type="subTitle" idx="1"/>
          </p:nvPr>
        </p:nvSpPr>
        <p:spPr>
          <a:xfrm>
            <a:off x="-5303" y="5638606"/>
            <a:ext cx="7779598" cy="1726714"/>
          </a:xfrm>
        </p:spPr>
        <p:txBody>
          <a:bodyPr anchor="ctr">
            <a:noAutofit/>
          </a:bodyPr>
          <a:lstStyle/>
          <a:p>
            <a:r>
              <a:rPr lang="en-US" sz="1600" dirty="0">
                <a:solidFill>
                  <a:schemeClr val="tx1"/>
                </a:solidFill>
                <a:latin typeface="Futura CondensedLight" panose="020B0506000000000000" pitchFamily="34" charset="0"/>
              </a:rPr>
              <a:t>Large lot on the LAKE with absolutely beautiful views from almost every room in this home. Brick home with professionally landscaped yard you'll enjoy. There is even a nice sized bedroom and 1/2 bath on the first floor. This bedroom had carpet that was removed - new flooring will make it perfect! Roomy floor plan with formal LR/DR plus also a Family Room with wood burning fireplace with brick hearth and surround. Hardwood floors through most of the house. The wood floors upstairs need some love (priced accordingly) but New roof in 2011 and New HVAC in 2017. LOT .41 Ac size. 2-car garage with extra deep area for a work space. All information is deemed correct but buyer/agent to confirm anything of importance to them.</a:t>
            </a:r>
          </a:p>
        </p:txBody>
      </p:sp>
      <p:grpSp>
        <p:nvGrpSpPr>
          <p:cNvPr id="12" name="Group 11"/>
          <p:cNvGrpSpPr/>
          <p:nvPr/>
        </p:nvGrpSpPr>
        <p:grpSpPr>
          <a:xfrm>
            <a:off x="78241" y="4424004"/>
            <a:ext cx="7612637" cy="1214615"/>
            <a:chOff x="79945" y="5182558"/>
            <a:chExt cx="7612637" cy="1214615"/>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10403" y="5182745"/>
              <a:ext cx="1821193" cy="1214243"/>
            </a:xfrm>
            <a:prstGeom prst="rect">
              <a:avLst/>
            </a:prstGeom>
            <a:ln>
              <a:noFill/>
            </a:ln>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871016" y="5182676"/>
              <a:ext cx="1821566" cy="1214377"/>
            </a:xfrm>
            <a:prstGeom prst="rect">
              <a:avLst/>
            </a:prstGeom>
            <a:ln>
              <a:noFill/>
            </a:ln>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940786" y="5182558"/>
              <a:ext cx="1821227" cy="1214615"/>
            </a:xfrm>
            <a:prstGeom prst="rect">
              <a:avLst/>
            </a:prstGeom>
            <a:ln>
              <a:noFill/>
            </a:ln>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9945" y="5182592"/>
              <a:ext cx="1821308" cy="1214548"/>
            </a:xfrm>
            <a:prstGeom prst="rect">
              <a:avLst/>
            </a:prstGeom>
            <a:ln>
              <a:noFill/>
            </a:ln>
            <a:effectLst/>
          </p:spPr>
        </p:pic>
      </p:grpSp>
      <p:sp>
        <p:nvSpPr>
          <p:cNvPr id="13" name="Rectangle 12"/>
          <p:cNvSpPr/>
          <p:nvPr/>
        </p:nvSpPr>
        <p:spPr>
          <a:xfrm>
            <a:off x="2360496" y="8821967"/>
            <a:ext cx="3048000" cy="1169551"/>
          </a:xfrm>
          <a:prstGeom prst="rect">
            <a:avLst/>
          </a:prstGeom>
        </p:spPr>
        <p:txBody>
          <a:bodyPr wrap="square">
            <a:spAutoFit/>
          </a:bodyPr>
          <a:lstStyle/>
          <a:p>
            <a:pPr algn="ctr"/>
            <a:r>
              <a:rPr lang="en-US" sz="1400" b="1" dirty="0">
                <a:latin typeface="Georgia" panose="02040502050405020303" pitchFamily="18" charset="0"/>
              </a:rPr>
              <a:t>Susan Weeks</a:t>
            </a:r>
          </a:p>
          <a:p>
            <a:pPr algn="ctr"/>
            <a:br>
              <a:rPr lang="en-US" sz="1400" b="1" dirty="0">
                <a:latin typeface="Georgia" panose="02040502050405020303" pitchFamily="18" charset="0"/>
              </a:rPr>
            </a:br>
            <a:r>
              <a:rPr lang="en-US" sz="1400" dirty="0">
                <a:latin typeface="Georgia" panose="02040502050405020303" pitchFamily="18" charset="0"/>
              </a:rPr>
              <a:t>(843) 813-0495</a:t>
            </a:r>
          </a:p>
          <a:p>
            <a:pPr algn="ctr"/>
            <a:r>
              <a:rPr lang="en-US" sz="1400" dirty="0">
                <a:latin typeface="Georgia" panose="02040502050405020303" pitchFamily="18" charset="0"/>
                <a:hlinkClick r:id="rId7"/>
              </a:rPr>
              <a:t>susanweeksdesign@gmail.com</a:t>
            </a:r>
            <a:r>
              <a:rPr lang="en-US" sz="1400" dirty="0">
                <a:latin typeface="Georgia" panose="02040502050405020303" pitchFamily="18" charset="0"/>
              </a:rPr>
              <a:t> </a:t>
            </a:r>
          </a:p>
          <a:p>
            <a:pPr algn="ctr"/>
            <a:r>
              <a:rPr lang="en-US" sz="1400" dirty="0">
                <a:latin typeface="Georgia" panose="02040502050405020303" pitchFamily="18" charset="0"/>
                <a:hlinkClick r:id="rId8"/>
              </a:rPr>
              <a:t>www.agentownedrealty.com</a:t>
            </a:r>
            <a:r>
              <a:rPr lang="en-US" sz="1400" dirty="0">
                <a:latin typeface="Georgia" panose="02040502050405020303" pitchFamily="18" charset="0"/>
              </a:rPr>
              <a:t> </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676618" y="8708202"/>
            <a:ext cx="1019175" cy="127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94129" y="8655408"/>
            <a:ext cx="18097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629" y="9484082"/>
            <a:ext cx="2190750" cy="553998"/>
          </a:xfrm>
          <a:prstGeom prst="rect">
            <a:avLst/>
          </a:prstGeom>
        </p:spPr>
        <p:txBody>
          <a:bodyPr wrap="square">
            <a:spAutoFit/>
          </a:bodyPr>
          <a:lstStyle/>
          <a:p>
            <a:pPr algn="ctr"/>
            <a:r>
              <a:rPr lang="en-US" sz="1000" dirty="0">
                <a:latin typeface="Georgia" panose="02040502050405020303" pitchFamily="18" charset="0"/>
              </a:rPr>
              <a:t>AgentOwned Charleston Group</a:t>
            </a:r>
          </a:p>
          <a:p>
            <a:pPr algn="ctr"/>
            <a:r>
              <a:rPr lang="en-US" sz="1000" dirty="0">
                <a:latin typeface="Georgia" panose="02040502050405020303" pitchFamily="18" charset="0"/>
              </a:rPr>
              <a:t>902 Savannah Hwy</a:t>
            </a:r>
          </a:p>
          <a:p>
            <a:pPr algn="ctr"/>
            <a:r>
              <a:rPr lang="en-US" sz="1000" dirty="0">
                <a:latin typeface="Georgia" panose="02040502050405020303" pitchFamily="18" charset="0"/>
              </a:rPr>
              <a:t>Charleston, SC 29407-7802</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931288" y="7365850"/>
            <a:ext cx="1822282" cy="1214632"/>
          </a:xfrm>
          <a:prstGeom prst="rect">
            <a:avLst/>
          </a:prstGeom>
          <a:ln>
            <a:noFill/>
          </a:ln>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7959" y="7370784"/>
            <a:ext cx="1821871" cy="1215132"/>
          </a:xfrm>
          <a:prstGeom prst="rect">
            <a:avLst/>
          </a:prstGeom>
          <a:ln>
            <a:noFill/>
          </a:ln>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858082" y="7365758"/>
            <a:ext cx="1822227" cy="1214818"/>
          </a:xfrm>
          <a:prstGeom prst="rect">
            <a:avLst/>
          </a:prstGeom>
          <a:ln>
            <a:noFill/>
          </a:ln>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2004846" y="7370975"/>
            <a:ext cx="1821630" cy="1214748"/>
          </a:xfrm>
          <a:prstGeom prst="rect">
            <a:avLst/>
          </a:prstGeom>
          <a:ln>
            <a:noFill/>
          </a:ln>
          <a:effectLst/>
        </p:spPr>
      </p:pic>
      <p:sp>
        <p:nvSpPr>
          <p:cNvPr id="5" name="Rectangle 4"/>
          <p:cNvSpPr/>
          <p:nvPr/>
        </p:nvSpPr>
        <p:spPr>
          <a:xfrm>
            <a:off x="-1704" y="3299936"/>
            <a:ext cx="7772400" cy="738664"/>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Futura Bk BT" panose="020B0502020204020303" pitchFamily="34" charset="0"/>
              </a:rPr>
              <a:t>2341 Wofford Road</a:t>
            </a:r>
            <a:br>
              <a:rPr lang="en-US"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Futura Bk BT" panose="020B0502020204020303" pitchFamily="34" charset="0"/>
              </a:rPr>
            </a:br>
            <a:r>
              <a:rPr lang="en-US" sz="1800"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Futura Bk BT" panose="020B0502020204020303" pitchFamily="34" charset="0"/>
              </a:rPr>
              <a:t>Drayton On The Ashley | Charleston | MLS# 19028283 | $330,000</a:t>
            </a:r>
            <a:endParaRPr lang="en-US" dirty="0">
              <a:solidFill>
                <a:schemeClr val="bg1"/>
              </a:solidFill>
              <a:effectLst>
                <a:outerShdw blurRad="50800" dist="38100" dir="5400000" algn="t" rotWithShape="0">
                  <a:prstClr val="black">
                    <a:alpha val="40000"/>
                  </a:prstClr>
                </a:outerShdw>
                <a:reflection blurRad="6350" stA="50000" endA="300" endPos="50000" dist="29997" dir="5400000" sy="-100000" algn="bl" rotWithShape="0"/>
              </a:effectLst>
              <a:latin typeface="Futura Bk BT" panose="020B0502020204020303" pitchFamily="34" charset="0"/>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165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Futura BdCn BT</vt:lpstr>
      <vt:lpstr>Futura Bk BT</vt:lpstr>
      <vt:lpstr>Futura CondensedLight</vt:lpstr>
      <vt:lpstr>Georgia</vt:lpstr>
      <vt:lpstr>Office Theme</vt:lpstr>
      <vt:lpstr>Lakefront Living at a Great Price!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29</cp:revision>
  <dcterms:created xsi:type="dcterms:W3CDTF">2006-08-16T00:00:00Z</dcterms:created>
  <dcterms:modified xsi:type="dcterms:W3CDTF">2019-10-17T01:29:02Z</dcterms:modified>
</cp:coreProperties>
</file>