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5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11/20/2019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8B9BE"/>
            </a:gs>
            <a:gs pos="78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2590" y="2447"/>
            <a:ext cx="7741011" cy="5160674"/>
          </a:xfrm>
          <a:prstGeom prst="rect">
            <a:avLst/>
          </a:prstGeom>
          <a:ln>
            <a:noFill/>
          </a:ln>
          <a:effectLst>
            <a:softEdge rad="112500"/>
          </a:effectLst>
        </p:spPr>
      </p:pic>
      <p:sp>
        <p:nvSpPr>
          <p:cNvPr id="2" name="Title 1"/>
          <p:cNvSpPr>
            <a:spLocks noGrp="1"/>
          </p:cNvSpPr>
          <p:nvPr>
            <p:ph type="ctrTitle"/>
          </p:nvPr>
        </p:nvSpPr>
        <p:spPr>
          <a:xfrm>
            <a:off x="305985" y="0"/>
            <a:ext cx="7602925" cy="1181174"/>
          </a:xfrm>
        </p:spPr>
        <p:txBody>
          <a:bodyPr>
            <a:noAutofit/>
          </a:bodyPr>
          <a:lstStyle/>
          <a:p>
            <a:r>
              <a:rPr lang="en-US" sz="3200" b="1" dirty="0">
                <a:ln w="3175">
                  <a:solidFill>
                    <a:schemeClr val="tx1">
                      <a:lumMod val="75000"/>
                      <a:lumOff val="25000"/>
                    </a:schemeClr>
                  </a:solidFill>
                </a:ln>
                <a:solidFill>
                  <a:srgbClr val="FFFF00"/>
                </a:solidFill>
                <a:effectLst>
                  <a:outerShdw blurRad="50800" dist="38100" dir="5400000" algn="t" rotWithShape="0">
                    <a:prstClr val="black">
                      <a:alpha val="40000"/>
                    </a:prstClr>
                  </a:outerShdw>
                </a:effectLst>
                <a:latin typeface="Lato" panose="020F0502020204030203" pitchFamily="34" charset="0"/>
                <a:ea typeface="Lato" panose="020F0502020204030203" pitchFamily="34" charset="0"/>
                <a:cs typeface="Lato" panose="020F0502020204030203" pitchFamily="34" charset="0"/>
              </a:rPr>
              <a:t>LAKEFRONT LIVING AT A GREAT PRICE!</a:t>
            </a:r>
            <a:br>
              <a:rPr lang="en-US" sz="3200" b="1" dirty="0">
                <a:ln w="3175">
                  <a:solidFill>
                    <a:schemeClr val="tx1">
                      <a:lumMod val="75000"/>
                      <a:lumOff val="25000"/>
                    </a:schemeClr>
                  </a:solidFill>
                </a:ln>
                <a:solidFill>
                  <a:srgbClr val="FFFF00"/>
                </a:solidFill>
                <a:effectLst>
                  <a:outerShdw blurRad="50800" dist="38100" dir="5400000" algn="t" rotWithShape="0">
                    <a:prstClr val="black">
                      <a:alpha val="40000"/>
                    </a:prstClr>
                  </a:outerShdw>
                </a:effectLst>
                <a:latin typeface="Lato" panose="020F0502020204030203" pitchFamily="34" charset="0"/>
                <a:ea typeface="Lato" panose="020F0502020204030203" pitchFamily="34" charset="0"/>
                <a:cs typeface="Lato" panose="020F0502020204030203" pitchFamily="34" charset="0"/>
              </a:rPr>
            </a:br>
            <a:r>
              <a:rPr lang="en-US" sz="2800" b="1" dirty="0">
                <a:ln w="3175">
                  <a:solidFill>
                    <a:schemeClr val="tx1">
                      <a:lumMod val="75000"/>
                      <a:lumOff val="25000"/>
                    </a:schemeClr>
                  </a:solidFill>
                </a:ln>
                <a:solidFill>
                  <a:srgbClr val="FFFF00"/>
                </a:solidFill>
                <a:effectLst>
                  <a:outerShdw blurRad="50800" dist="38100" dir="5400000" algn="t" rotWithShape="0">
                    <a:prstClr val="black">
                      <a:alpha val="40000"/>
                    </a:prstClr>
                  </a:outerShdw>
                </a:effectLst>
                <a:latin typeface="Lato" panose="020F0502020204030203" pitchFamily="34" charset="0"/>
                <a:ea typeface="Lato" panose="020F0502020204030203" pitchFamily="34" charset="0"/>
                <a:cs typeface="Lato" panose="020F0502020204030203" pitchFamily="34" charset="0"/>
              </a:rPr>
              <a:t>$1000 BUYER'S AGENT BONUS</a:t>
            </a:r>
            <a:endParaRPr lang="en-US" sz="3000" b="1" dirty="0">
              <a:ln w="3175">
                <a:solidFill>
                  <a:schemeClr val="tx1">
                    <a:lumMod val="75000"/>
                    <a:lumOff val="25000"/>
                  </a:schemeClr>
                </a:solidFill>
              </a:ln>
              <a:solidFill>
                <a:srgbClr val="FFFF00"/>
              </a:solidFill>
              <a:effectLst>
                <a:outerShdw blurRad="50800" dist="38100" dir="5400000" algn="t" rotWithShape="0">
                  <a:prstClr val="black">
                    <a:alpha val="40000"/>
                  </a:prstClr>
                </a:outerShdw>
              </a:effectLst>
              <a:latin typeface="Lato" panose="020F0502020204030203" pitchFamily="34" charset="0"/>
              <a:ea typeface="Lato" panose="020F0502020204030203" pitchFamily="34" charset="0"/>
              <a:cs typeface="Lato" panose="020F0502020204030203" pitchFamily="34" charset="0"/>
            </a:endParaRPr>
          </a:p>
        </p:txBody>
      </p:sp>
      <p:sp>
        <p:nvSpPr>
          <p:cNvPr id="3" name="Subtitle 2"/>
          <p:cNvSpPr>
            <a:spLocks noGrp="1"/>
          </p:cNvSpPr>
          <p:nvPr>
            <p:ph type="subTitle" idx="1"/>
          </p:nvPr>
        </p:nvSpPr>
        <p:spPr>
          <a:xfrm>
            <a:off x="223297" y="5638606"/>
            <a:ext cx="7779598" cy="1726714"/>
          </a:xfrm>
        </p:spPr>
        <p:txBody>
          <a:bodyPr anchor="ctr">
            <a:noAutofit/>
          </a:bodyPr>
          <a:lstStyle/>
          <a:p>
            <a: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Large lot on the LAKE with absolutely beautiful views from almost every room in this home. </a:t>
            </a:r>
          </a:p>
          <a:p>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Brick home with professionally landscaped yard you'll enjoy. There is even a nice sized bedroom and 1/2 bath on the first floor. This bedroom had carpet that was removed - new flooring will make it perfect! Roomy floor plan with formal LR/DR plus also a Family Room with wood burning fireplace with brick hearth and surround. Hardwood floors through most of the house. The wood floors upstairs need some love (priced accordingly) but New roof in 2011 and New HVAC in 2017. LOT .41 Ac size. 2-car garage with extra deep area for a work space.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10573" y="4424192"/>
            <a:ext cx="1821193" cy="1214243"/>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77730" y="4424123"/>
            <a:ext cx="1821566" cy="1214377"/>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94135" y="4424005"/>
            <a:ext cx="1821227"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6896" y="4424039"/>
            <a:ext cx="1821308" cy="1214548"/>
          </a:xfrm>
          <a:prstGeom prst="rect">
            <a:avLst/>
          </a:prstGeom>
          <a:ln>
            <a:noFill/>
          </a:ln>
          <a:effectLst/>
        </p:spPr>
      </p:pic>
      <p:sp>
        <p:nvSpPr>
          <p:cNvPr id="13" name="Rectangle 12"/>
          <p:cNvSpPr/>
          <p:nvPr/>
        </p:nvSpPr>
        <p:spPr>
          <a:xfrm>
            <a:off x="2589096" y="8821968"/>
            <a:ext cx="3048000" cy="1169551"/>
          </a:xfrm>
          <a:prstGeom prst="rect">
            <a:avLst/>
          </a:prstGeom>
        </p:spPr>
        <p:txBody>
          <a:bodyPr wrap="square">
            <a:spAutoFit/>
          </a:bodyPr>
          <a:lstStyle/>
          <a:p>
            <a:pPr algn="ctr"/>
            <a: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Susan Weeks</a:t>
            </a:r>
          </a:p>
          <a:p>
            <a:pPr algn="ctr"/>
            <a:b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b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(843) 813-0495</a:t>
            </a:r>
          </a:p>
          <a:p>
            <a:pPr algn="ctr"/>
            <a:r>
              <a:rPr lang="en-US" sz="1400" dirty="0">
                <a:solidFill>
                  <a:srgbClr val="88B9BE"/>
                </a:solidFill>
                <a:latin typeface="Lato" panose="020F0502020204030203" pitchFamily="34" charset="0"/>
                <a:ea typeface="Lato" panose="020F0502020204030203" pitchFamily="34" charset="0"/>
                <a:cs typeface="Lato" panose="020F0502020204030203" pitchFamily="34" charset="0"/>
              </a:rPr>
              <a:t>susanweeksdesign@gmail.com </a:t>
            </a:r>
          </a:p>
          <a:p>
            <a:pPr algn="ctr"/>
            <a:r>
              <a:rPr lang="en-US" sz="1400" dirty="0">
                <a:solidFill>
                  <a:srgbClr val="88B9BE"/>
                </a:solidFill>
                <a:latin typeface="Lato" panose="020F0502020204030203" pitchFamily="34" charset="0"/>
                <a:ea typeface="Lato" panose="020F0502020204030203" pitchFamily="34" charset="0"/>
                <a:cs typeface="Lato" panose="020F0502020204030203" pitchFamily="34" charset="0"/>
              </a:rPr>
              <a:t>www.copperroofproperties.com</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05219"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507216" y="8655409"/>
            <a:ext cx="1640776"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32229" y="9484082"/>
            <a:ext cx="2190750" cy="553998"/>
          </a:xfrm>
          <a:prstGeom prst="rect">
            <a:avLst/>
          </a:prstGeom>
        </p:spPr>
        <p:txBody>
          <a:bodyPr wrap="square">
            <a:spAutoFit/>
          </a:bodyPr>
          <a:lstStyle/>
          <a:p>
            <a:pPr algn="ct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Copper Roof Properties, LLC</a:t>
            </a:r>
          </a:p>
          <a:p>
            <a:pPr algn="ct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13 </a:t>
            </a:r>
            <a:r>
              <a:rPr lang="en-US" sz="1000" b="1" dirty="0" err="1">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Yeamans</a:t>
            </a: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 Rd.</a:t>
            </a:r>
          </a:p>
          <a:p>
            <a:pPr algn="ctr"/>
            <a:r>
              <a:rPr lang="en-US" sz="100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Charleston, SC 29407</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193323" y="7365850"/>
            <a:ext cx="1822282" cy="1214632"/>
          </a:xfrm>
          <a:prstGeom prst="rect">
            <a:avLst/>
          </a:prstGeom>
          <a:ln>
            <a:noFill/>
          </a:ln>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26896" y="7370784"/>
            <a:ext cx="1821871" cy="1215132"/>
          </a:xfrm>
          <a:prstGeom prst="rect">
            <a:avLst/>
          </a:prstGeom>
          <a:ln>
            <a:noFill/>
          </a:ln>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77069" y="7365758"/>
            <a:ext cx="1822227" cy="1214818"/>
          </a:xfrm>
          <a:prstGeom prst="rect">
            <a:avLst/>
          </a:prstGeom>
          <a:ln>
            <a:noFill/>
          </a:ln>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210230" y="7370975"/>
            <a:ext cx="1821630" cy="1214748"/>
          </a:xfrm>
          <a:prstGeom prst="rect">
            <a:avLst/>
          </a:prstGeom>
          <a:ln>
            <a:noFill/>
          </a:ln>
          <a:effectLst/>
        </p:spPr>
      </p:pic>
      <p:sp>
        <p:nvSpPr>
          <p:cNvPr id="5" name="Rectangle 4"/>
          <p:cNvSpPr/>
          <p:nvPr/>
        </p:nvSpPr>
        <p:spPr>
          <a:xfrm>
            <a:off x="226896" y="3299936"/>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rPr>
              <a:t>2341 Wofford Road</a:t>
            </a:r>
            <a:br>
              <a:rPr lang="en-US"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rPr>
            </a:b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rPr>
              <a:t>Drayton On The Ashley | Charleston | MLS# 19031956 | $330,000</a:t>
            </a:r>
            <a:endParaRPr lang="en-US"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186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Lato</vt:lpstr>
      <vt:lpstr>Lato Thin</vt:lpstr>
      <vt:lpstr>Office Theme</vt:lpstr>
      <vt:lpstr>LAKEFRONT LIVING AT A GREAT PRICE! $1000 BUYER'S AGENT BONUS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33</cp:revision>
  <dcterms:created xsi:type="dcterms:W3CDTF">2006-08-16T00:00:00Z</dcterms:created>
  <dcterms:modified xsi:type="dcterms:W3CDTF">2019-11-20T13:54:31Z</dcterms:modified>
</cp:coreProperties>
</file>