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04" y="-33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12/11/2019</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8B9BE"/>
            </a:gs>
            <a:gs pos="78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8229600" cy="5486400"/>
          </a:xfrm>
          <a:prstGeom prst="rect">
            <a:avLst/>
          </a:prstGeom>
          <a:ln>
            <a:solidFill>
              <a:schemeClr val="bg1"/>
            </a:solidFill>
          </a:ln>
          <a:effectLst/>
        </p:spPr>
      </p:pic>
      <p:sp>
        <p:nvSpPr>
          <p:cNvPr id="2" name="Title 1"/>
          <p:cNvSpPr>
            <a:spLocks noGrp="1"/>
          </p:cNvSpPr>
          <p:nvPr>
            <p:ph type="ctrTitle"/>
          </p:nvPr>
        </p:nvSpPr>
        <p:spPr>
          <a:xfrm>
            <a:off x="0" y="0"/>
            <a:ext cx="6407318" cy="674590"/>
          </a:xfrm>
        </p:spPr>
        <p:txBody>
          <a:bodyPr>
            <a:noAutofit/>
          </a:bodyPr>
          <a:lstStyle/>
          <a:p>
            <a:r>
              <a:rPr lang="en-US" sz="2900" b="1" dirty="0">
                <a:ln w="3175">
                  <a:solidFill>
                    <a:srgbClr val="002060"/>
                  </a:solidFill>
                </a:ln>
                <a:solidFill>
                  <a:srgbClr val="88B9BE"/>
                </a:solidFill>
                <a:latin typeface="League Spartan" panose="00000800000000000000" pitchFamily="2" charset="0"/>
                <a:ea typeface="Lato" panose="020F0502020204030203" pitchFamily="34" charset="0"/>
                <a:cs typeface="Lato" panose="020F0502020204030203" pitchFamily="34" charset="0"/>
              </a:rPr>
              <a:t>$1,000 BUYER'S AGENT BONUS</a:t>
            </a:r>
          </a:p>
        </p:txBody>
      </p:sp>
      <p:sp>
        <p:nvSpPr>
          <p:cNvPr id="3" name="Subtitle 2"/>
          <p:cNvSpPr>
            <a:spLocks noGrp="1"/>
          </p:cNvSpPr>
          <p:nvPr>
            <p:ph type="subTitle" idx="1"/>
          </p:nvPr>
        </p:nvSpPr>
        <p:spPr>
          <a:xfrm>
            <a:off x="1" y="5486400"/>
            <a:ext cx="6407318" cy="3099516"/>
          </a:xfrm>
        </p:spPr>
        <p:txBody>
          <a:bodyPr anchor="ctr">
            <a:noAutofit/>
          </a:bodyPr>
          <a:lstStyle/>
          <a:p>
            <a:r>
              <a:rPr lang="en-US" sz="2100" b="1" dirty="0">
                <a:solidFill>
                  <a:srgbClr val="FF0000"/>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rPr>
              <a:t>BONUS WITH RATIFIED CONTRACT BY 12/31/19</a:t>
            </a:r>
          </a:p>
          <a:p>
            <a:endParaRPr lang="en-US" sz="1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r>
              <a:rPr lang="en-US" sz="1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Large lot on the LAKE with absolutely beautiful views from almost every room in this home. </a:t>
            </a:r>
          </a:p>
          <a:p>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Brick home with professionally landscaped yard you'll enjoy. There is even a nice sized bedroom and 1/2 bath on the first floor. This bedroom had carpet that was removed - new flooring will make it perfect! Roomy floor plan with formal LR/DR plus also a Family Room with wood burning fireplace with brick hearth and surround. Hardwood floors through most of the house. The wood floors upstairs need some love (priced accordingly) but New roof in 2011 and New HVAC in 2017. LOT .41 Ac size. 2-car garage with extra deep area for a work space.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08491" y="2456889"/>
            <a:ext cx="1821025" cy="1214243"/>
          </a:xfrm>
          <a:prstGeom prst="rect">
            <a:avLst/>
          </a:prstGeom>
          <a:ln>
            <a:solidFill>
              <a:schemeClr val="bg1"/>
            </a:solidFill>
          </a:ln>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08373" y="1228586"/>
            <a:ext cx="1821227" cy="1214265"/>
          </a:xfrm>
          <a:prstGeom prst="rect">
            <a:avLst/>
          </a:prstGeom>
          <a:ln>
            <a:solidFill>
              <a:schemeClr val="bg1"/>
            </a:solidFill>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08292" y="116"/>
            <a:ext cx="1821308" cy="1214316"/>
          </a:xfrm>
          <a:prstGeom prst="rect">
            <a:avLst/>
          </a:prstGeom>
          <a:ln>
            <a:solidFill>
              <a:schemeClr val="bg1"/>
            </a:solidFill>
          </a:ln>
          <a:effectLst/>
        </p:spPr>
      </p:pic>
      <p:sp>
        <p:nvSpPr>
          <p:cNvPr id="13" name="Rectangle 12"/>
          <p:cNvSpPr/>
          <p:nvPr/>
        </p:nvSpPr>
        <p:spPr>
          <a:xfrm>
            <a:off x="2589096" y="8821968"/>
            <a:ext cx="3048000" cy="1169551"/>
          </a:xfrm>
          <a:prstGeom prst="rect">
            <a:avLst/>
          </a:prstGeom>
        </p:spPr>
        <p:txBody>
          <a:bodyPr wrap="square">
            <a:spAutoFit/>
          </a:bodyPr>
          <a:lstStyle/>
          <a:p>
            <a:pPr algn="ctr"/>
            <a:r>
              <a:rPr lang="en-US" sz="1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Susan Weeks</a:t>
            </a:r>
          </a:p>
          <a:p>
            <a:pPr algn="ctr"/>
            <a:br>
              <a:rPr lang="en-US" sz="1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b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(843) 813-0495</a:t>
            </a:r>
          </a:p>
          <a:p>
            <a:pPr algn="ctr"/>
            <a:r>
              <a:rPr lang="en-US" sz="1400" dirty="0">
                <a:solidFill>
                  <a:srgbClr val="88B9BE"/>
                </a:solidFill>
                <a:latin typeface="Lato" panose="020F0502020204030203" pitchFamily="34" charset="0"/>
                <a:ea typeface="Lato" panose="020F0502020204030203" pitchFamily="34" charset="0"/>
                <a:cs typeface="Lato" panose="020F0502020204030203" pitchFamily="34" charset="0"/>
              </a:rPr>
              <a:t>susanweeksdesign@gmail.com </a:t>
            </a:r>
          </a:p>
          <a:p>
            <a:pPr algn="ctr"/>
            <a:r>
              <a:rPr lang="en-US" sz="1400" dirty="0">
                <a:solidFill>
                  <a:srgbClr val="88B9BE"/>
                </a:solidFill>
                <a:latin typeface="Lato" panose="020F0502020204030203" pitchFamily="34" charset="0"/>
                <a:ea typeface="Lato" panose="020F0502020204030203" pitchFamily="34" charset="0"/>
                <a:cs typeface="Lato" panose="020F0502020204030203" pitchFamily="34" charset="0"/>
              </a:rPr>
              <a:t>www.copperroofproperties.com</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905219" y="8708202"/>
            <a:ext cx="1019175" cy="12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07216" y="8655409"/>
            <a:ext cx="1640776"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32229" y="9484082"/>
            <a:ext cx="2190750" cy="553998"/>
          </a:xfrm>
          <a:prstGeom prst="rect">
            <a:avLst/>
          </a:prstGeom>
        </p:spPr>
        <p:txBody>
          <a:bodyPr wrap="square">
            <a:spAutoFit/>
          </a:bodyPr>
          <a:lstStyle/>
          <a:p>
            <a:pPr algn="ctr"/>
            <a:r>
              <a:rPr lang="en-US" sz="100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Copper Roof Properties, LLC</a:t>
            </a:r>
          </a:p>
          <a:p>
            <a:pPr algn="ctr"/>
            <a:r>
              <a:rPr lang="en-US" sz="100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13 </a:t>
            </a:r>
            <a:r>
              <a:rPr lang="en-US" sz="1000" b="1" dirty="0" err="1">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Yeamans</a:t>
            </a:r>
            <a:r>
              <a:rPr lang="en-US" sz="100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 Rd.</a:t>
            </a:r>
          </a:p>
          <a:p>
            <a:pPr algn="ctr"/>
            <a:r>
              <a:rPr lang="en-US" sz="100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Charleston, SC 29407</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407485" y="3684995"/>
            <a:ext cx="1821948" cy="1214632"/>
          </a:xfrm>
          <a:prstGeom prst="rect">
            <a:avLst/>
          </a:prstGeom>
          <a:ln>
            <a:solidFill>
              <a:schemeClr val="bg1"/>
            </a:solidFill>
          </a:ln>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407729" y="7371060"/>
            <a:ext cx="1821871" cy="1214580"/>
          </a:xfrm>
          <a:prstGeom prst="rect">
            <a:avLst/>
          </a:prstGeom>
          <a:ln>
            <a:solidFill>
              <a:schemeClr val="bg1"/>
            </a:solidFill>
          </a:ln>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07373" y="4913654"/>
            <a:ext cx="1822227" cy="1214490"/>
          </a:xfrm>
          <a:prstGeom prst="rect">
            <a:avLst/>
          </a:prstGeom>
          <a:ln>
            <a:solidFill>
              <a:schemeClr val="bg1"/>
            </a:solidFill>
          </a:ln>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407970" y="6142446"/>
            <a:ext cx="1821630" cy="1214197"/>
          </a:xfrm>
          <a:prstGeom prst="rect">
            <a:avLst/>
          </a:prstGeom>
          <a:ln>
            <a:solidFill>
              <a:schemeClr val="bg1"/>
            </a:solidFill>
          </a:ln>
          <a:effectLst/>
        </p:spPr>
      </p:pic>
      <p:sp>
        <p:nvSpPr>
          <p:cNvPr id="5" name="Rectangle 4"/>
          <p:cNvSpPr/>
          <p:nvPr/>
        </p:nvSpPr>
        <p:spPr>
          <a:xfrm>
            <a:off x="0" y="3784937"/>
            <a:ext cx="7772400" cy="1015663"/>
          </a:xfrm>
          <a:prstGeom prst="rect">
            <a:avLst/>
          </a:prstGeom>
        </p:spPr>
        <p:txBody>
          <a:bodyPr wrap="square">
            <a:spAutoFit/>
          </a:bodyPr>
          <a:lstStyle/>
          <a:p>
            <a:r>
              <a:rPr lang="en-US" sz="24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Lato" panose="020F0502020204030203" pitchFamily="34" charset="0"/>
                <a:ea typeface="Lato" panose="020F0502020204030203" pitchFamily="34" charset="0"/>
                <a:cs typeface="Lato" panose="020F0502020204030203" pitchFamily="34" charset="0"/>
              </a:rPr>
              <a:t>2341 Wofford Road</a:t>
            </a:r>
            <a:br>
              <a:rPr lang="en-US"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Lato" panose="020F0502020204030203" pitchFamily="34" charset="0"/>
                <a:ea typeface="Lato" panose="020F0502020204030203" pitchFamily="34" charset="0"/>
                <a:cs typeface="Lato" panose="020F0502020204030203" pitchFamily="34" charset="0"/>
              </a:rPr>
            </a:br>
            <a:r>
              <a:rPr lang="en-US" sz="18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Lato" panose="020F0502020204030203" pitchFamily="34" charset="0"/>
                <a:ea typeface="Lato" panose="020F0502020204030203" pitchFamily="34" charset="0"/>
                <a:cs typeface="Lato" panose="020F0502020204030203" pitchFamily="34" charset="0"/>
              </a:rPr>
              <a:t>Drayton On The Ashley | Charleston</a:t>
            </a:r>
          </a:p>
          <a:p>
            <a:r>
              <a:rPr lang="en-US" sz="18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Lato" panose="020F0502020204030203" pitchFamily="34" charset="0"/>
                <a:ea typeface="Lato" panose="020F0502020204030203" pitchFamily="34" charset="0"/>
                <a:cs typeface="Lato" panose="020F0502020204030203" pitchFamily="34" charset="0"/>
              </a:rPr>
              <a:t>MLS# 19031956 | $330,000</a:t>
            </a:r>
            <a:endParaRPr lang="en-US"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183</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Lato</vt:lpstr>
      <vt:lpstr>Lato Thin</vt:lpstr>
      <vt:lpstr>League Spartan</vt:lpstr>
      <vt:lpstr>Office Theme</vt:lpstr>
      <vt:lpstr>$1,000 BUYER'S AGENT BONUS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35</cp:revision>
  <dcterms:created xsi:type="dcterms:W3CDTF">2006-08-16T00:00:00Z</dcterms:created>
  <dcterms:modified xsi:type="dcterms:W3CDTF">2019-12-11T13:35:03Z</dcterms:modified>
</cp:coreProperties>
</file>