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46744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893488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40231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786975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33719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680463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27207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573950" algn="l" defTabSz="8934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10253F"/>
    <a:srgbClr val="79B8FC"/>
    <a:srgbClr val="79B8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19" autoAdjust="0"/>
    <p:restoredTop sz="94660"/>
  </p:normalViewPr>
  <p:slideViewPr>
    <p:cSldViewPr>
      <p:cViewPr varScale="1">
        <p:scale>
          <a:sx n="63" d="100"/>
          <a:sy n="63" d="100"/>
        </p:scale>
        <p:origin x="2856" y="29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5" y="1828800"/>
            <a:ext cx="658368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442264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7"/>
            <a:ext cx="1645920" cy="780203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7"/>
            <a:ext cx="4815840" cy="780203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12800"/>
            <a:ext cx="566928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343715"/>
            <a:ext cx="566928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8555569"/>
            <a:ext cx="609600" cy="48683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3"/>
            <a:ext cx="323088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3"/>
            <a:ext cx="323088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6"/>
            <a:ext cx="658368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9"/>
            <a:ext cx="3232149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1" y="2046819"/>
            <a:ext cx="3233420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1" y="3149603"/>
            <a:ext cx="3232149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3149603"/>
            <a:ext cx="3233420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6"/>
            <a:ext cx="2406651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032003"/>
            <a:ext cx="2406651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39" y="364067"/>
            <a:ext cx="4089401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12800"/>
            <a:ext cx="438912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442634"/>
            <a:ext cx="438912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555716"/>
            <a:ext cx="438912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133600"/>
            <a:ext cx="658368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8555569"/>
            <a:ext cx="1706880" cy="486834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8555569"/>
            <a:ext cx="2316480" cy="486834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8555569"/>
            <a:ext cx="609600" cy="486834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57" r="23580"/>
          <a:stretch/>
        </p:blipFill>
        <p:spPr>
          <a:xfrm>
            <a:off x="0" y="2746"/>
            <a:ext cx="7315200" cy="9138508"/>
          </a:xfrm>
          <a:prstGeom prst="rect">
            <a:avLst/>
          </a:prstGeom>
          <a:ln>
            <a:noFill/>
          </a:ln>
          <a:effectLst/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33BBEAC-C555-45FE-01CA-9DD4FBE4C977}"/>
              </a:ext>
            </a:extLst>
          </p:cNvPr>
          <p:cNvSpPr/>
          <p:nvPr/>
        </p:nvSpPr>
        <p:spPr>
          <a:xfrm>
            <a:off x="457200" y="457200"/>
            <a:ext cx="6400800" cy="8229600"/>
          </a:xfrm>
          <a:prstGeom prst="rect">
            <a:avLst/>
          </a:prstGeom>
          <a:solidFill>
            <a:srgbClr val="FFFFFF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-228599" y="8472176"/>
            <a:ext cx="7772399" cy="1129024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340" y="2887607"/>
            <a:ext cx="6444520" cy="4687058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 Bedrooms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3½ Baths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Lovely Custom Features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Kitchen With Fabulous Large Island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Owner’s Suite On First Floor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Loft/Media Room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Porch Balcony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Great Amenities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Short Drive To Downtown &amp; Beaches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340" y="1417449"/>
            <a:ext cx="6444520" cy="1340906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3200" cap="none" dirty="0">
                <a:ln w="3175" cmpd="sng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2343 Brinkley Road</a:t>
            </a:r>
            <a:br>
              <a:rPr lang="en-US" sz="3200" cap="none" dirty="0">
                <a:ln w="3175" cmpd="sng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</a:br>
            <a:r>
              <a:rPr lang="en-US" sz="2000" cap="none" dirty="0">
                <a:ln w="3175" cmpd="sng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Oakfield | Johns Island, SC 29455</a:t>
            </a:r>
            <a:br>
              <a:rPr lang="en-US" sz="2000" cap="none" dirty="0">
                <a:ln w="3175" cmpd="sng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</a:br>
            <a:r>
              <a:rPr lang="en-US" sz="2000" cap="none" dirty="0">
                <a:ln w="3175" cmpd="sng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MLS# 23016353 | $865,000</a:t>
            </a:r>
            <a:endParaRPr lang="en-US" sz="1800" i="1" cap="none" dirty="0">
              <a:ln w="3175" cmpd="sng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0BDA6F-5911-42BE-994E-0DEBDFBE316D}"/>
              </a:ext>
            </a:extLst>
          </p:cNvPr>
          <p:cNvSpPr/>
          <p:nvPr/>
        </p:nvSpPr>
        <p:spPr>
          <a:xfrm>
            <a:off x="435340" y="457200"/>
            <a:ext cx="64445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3175">
                  <a:solidFill>
                    <a:schemeClr val="bg2">
                      <a:lumMod val="75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</a:rPr>
              <a:t>Lovely Lowcountry Style Home in Oakfield  A MUST SEE!</a:t>
            </a:r>
            <a:endParaRPr lang="en-US" sz="1100" dirty="0">
              <a:ln w="3175">
                <a:solidFill>
                  <a:schemeClr val="bg2">
                    <a:lumMod val="75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985EC9E-B7C7-4551-8757-B65496E0AEAE}"/>
              </a:ext>
            </a:extLst>
          </p:cNvPr>
          <p:cNvGrpSpPr/>
          <p:nvPr/>
        </p:nvGrpSpPr>
        <p:grpSpPr>
          <a:xfrm>
            <a:off x="-1561019" y="-2754547"/>
            <a:ext cx="2133601" cy="3886200"/>
            <a:chOff x="22408" y="-1070513"/>
            <a:chExt cx="2133601" cy="3886200"/>
          </a:xfrm>
        </p:grpSpPr>
        <p:sp>
          <p:nvSpPr>
            <p:cNvPr id="6" name="Diagonal Stripe 5">
              <a:extLst>
                <a:ext uri="{FF2B5EF4-FFF2-40B4-BE49-F238E27FC236}">
                  <a16:creationId xmlns:a16="http://schemas.microsoft.com/office/drawing/2014/main" id="{98339C7C-09A0-4C15-9C1D-83D39747732C}"/>
                </a:ext>
              </a:extLst>
            </p:cNvPr>
            <p:cNvSpPr/>
            <p:nvPr/>
          </p:nvSpPr>
          <p:spPr>
            <a:xfrm>
              <a:off x="22408" y="1"/>
              <a:ext cx="2133601" cy="2151469"/>
            </a:xfrm>
            <a:prstGeom prst="diagStripe">
              <a:avLst>
                <a:gd name="adj" fmla="val 66346"/>
              </a:avLst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79B8FC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1DB9739-47C2-4180-8084-625486A1BFE6}"/>
                </a:ext>
              </a:extLst>
            </p:cNvPr>
            <p:cNvSpPr/>
            <p:nvPr/>
          </p:nvSpPr>
          <p:spPr>
            <a:xfrm rot="18893937">
              <a:off x="-1017635" y="641754"/>
              <a:ext cx="3886200" cy="46166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Wild Dunes Swim &amp; Social </a:t>
              </a:r>
            </a:p>
            <a:p>
              <a:pPr algn="ctr"/>
              <a:r>
                <a:rPr lang="en-US" sz="12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Membership w/ Acceptable Offer</a:t>
              </a: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3276" y="7703917"/>
            <a:ext cx="2948648" cy="982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334</TotalTime>
  <Words>70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2343 Brinkley Road Oakfield | Johns Island, SC 29455 MLS# 23016353 | $865,000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80</cp:revision>
  <dcterms:created xsi:type="dcterms:W3CDTF">2006-08-16T00:00:00Z</dcterms:created>
  <dcterms:modified xsi:type="dcterms:W3CDTF">2023-10-14T16:24:50Z</dcterms:modified>
</cp:coreProperties>
</file>