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F8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4/20/2023</a:t>
            </a:fld>
            <a:endParaRPr lang="en-US" dirty="0"/>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a:extLst>
              <a:ext uri="{FF2B5EF4-FFF2-40B4-BE49-F238E27FC236}">
                <a16:creationId xmlns:a16="http://schemas.microsoft.com/office/drawing/2014/main" id="{3663381F-0A94-4919-A616-D115A0188A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285998" y="558055"/>
            <a:ext cx="5711889" cy="3807926"/>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228600" y="0"/>
            <a:ext cx="7772400" cy="1005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94509" y="3308216"/>
            <a:ext cx="5711888" cy="1057765"/>
          </a:xfrm>
        </p:spPr>
        <p:txBody>
          <a:bodyPr anchor="t">
            <a:noAutofit/>
          </a:bodyPr>
          <a:lstStyle/>
          <a:p>
            <a:r>
              <a:rPr lang="en-US" sz="2400" b="1" dirty="0">
                <a:solidFill>
                  <a:schemeClr val="bg1"/>
                </a:solidFill>
                <a:latin typeface="Futura Bk BT" panose="020B0502020204020303" pitchFamily="34" charset="0"/>
                <a:cs typeface="Microsoft Sans Serif" panose="020B0604020202020204" pitchFamily="34" charset="0"/>
              </a:rPr>
              <a:t>2348 </a:t>
            </a:r>
            <a:r>
              <a:rPr lang="en-US" sz="2400" b="1" dirty="0" err="1">
                <a:solidFill>
                  <a:schemeClr val="bg1"/>
                </a:solidFill>
                <a:latin typeface="Futura Bk BT" panose="020B0502020204020303" pitchFamily="34" charset="0"/>
                <a:cs typeface="Microsoft Sans Serif" panose="020B0604020202020204" pitchFamily="34" charset="0"/>
              </a:rPr>
              <a:t>Kennison</a:t>
            </a:r>
            <a:r>
              <a:rPr lang="en-US" sz="2400" b="1" dirty="0">
                <a:solidFill>
                  <a:schemeClr val="bg1"/>
                </a:solidFill>
                <a:latin typeface="Futura Bk BT" panose="020B0502020204020303" pitchFamily="34" charset="0"/>
                <a:cs typeface="Microsoft Sans Serif" panose="020B0604020202020204" pitchFamily="34" charset="0"/>
              </a:rPr>
              <a:t> Lane</a:t>
            </a:r>
            <a:br>
              <a:rPr lang="en-US" sz="1800" b="1" dirty="0">
                <a:solidFill>
                  <a:schemeClr val="bg1"/>
                </a:solidFill>
                <a:latin typeface="Futura Bk BT" panose="020B0502020204020303" pitchFamily="34" charset="0"/>
                <a:cs typeface="Microsoft Sans Serif" panose="020B0604020202020204" pitchFamily="34" charset="0"/>
              </a:rPr>
            </a:br>
            <a:r>
              <a:rPr lang="en-US" sz="1800" b="1" dirty="0">
                <a:solidFill>
                  <a:schemeClr val="bg1"/>
                </a:solidFill>
                <a:latin typeface="Futura Bk BT" panose="020B0502020204020303" pitchFamily="34" charset="0"/>
                <a:cs typeface="Microsoft Sans Serif" panose="020B0604020202020204" pitchFamily="34" charset="0"/>
              </a:rPr>
              <a:t>Chadbury Village | Mount Pleasant, SC 29466</a:t>
            </a:r>
            <a:br>
              <a:rPr lang="en-US" sz="1800" b="1" dirty="0">
                <a:solidFill>
                  <a:schemeClr val="bg1"/>
                </a:solidFill>
                <a:latin typeface="Futura Bk BT" panose="020B0502020204020303" pitchFamily="34" charset="0"/>
                <a:cs typeface="Microsoft Sans Serif" panose="020B0604020202020204" pitchFamily="34" charset="0"/>
              </a:rPr>
            </a:br>
            <a:r>
              <a:rPr lang="en-US" sz="1800" b="1" dirty="0">
                <a:solidFill>
                  <a:schemeClr val="bg1"/>
                </a:solidFill>
                <a:latin typeface="Futura Bk BT" panose="020B0502020204020303" pitchFamily="34" charset="0"/>
                <a:cs typeface="Microsoft Sans Serif" panose="020B0604020202020204" pitchFamily="34" charset="0"/>
              </a:rPr>
              <a:t>MLS# 23008193 | $565,000</a:t>
            </a:r>
            <a:endParaRPr lang="en-US" sz="1000" b="1" dirty="0">
              <a:solidFill>
                <a:schemeClr val="bg1"/>
              </a:solidFill>
              <a:latin typeface="Futura Bk BT" panose="020B0502020204020303" pitchFamily="34" charset="0"/>
              <a:cs typeface="Microsoft Sans Serif" panose="020B0604020202020204" pitchFamily="34" charset="0"/>
            </a:endParaRPr>
          </a:p>
        </p:txBody>
      </p:sp>
      <p:sp>
        <p:nvSpPr>
          <p:cNvPr id="6" name="Rectangle 5"/>
          <p:cNvSpPr/>
          <p:nvPr/>
        </p:nvSpPr>
        <p:spPr>
          <a:xfrm>
            <a:off x="455023" y="9136336"/>
            <a:ext cx="2057401" cy="677108"/>
          </a:xfrm>
          <a:prstGeom prst="rect">
            <a:avLst/>
          </a:prstGeom>
        </p:spPr>
        <p:txBody>
          <a:bodyPr wrap="square">
            <a:spAutoFit/>
          </a:bodyPr>
          <a:lstStyle/>
          <a:p>
            <a:pPr algn="ctr"/>
            <a:r>
              <a:rPr lang="en-US" sz="1600" dirty="0">
                <a:latin typeface="Futura Bk BT" panose="020B0502020204020303" pitchFamily="34" charset="0"/>
                <a:cs typeface="Microsoft Sans Serif" panose="020B0604020202020204" pitchFamily="34" charset="0"/>
              </a:rPr>
              <a:t>Kelly Rozier</a:t>
            </a:r>
          </a:p>
          <a:p>
            <a:pPr algn="ctr"/>
            <a:r>
              <a:rPr lang="en-US" sz="1100" dirty="0">
                <a:latin typeface="Futura Bk BT" panose="020B0502020204020303" pitchFamily="34" charset="0"/>
                <a:cs typeface="Microsoft Sans Serif" panose="020B0604020202020204" pitchFamily="34" charset="0"/>
              </a:rPr>
              <a:t>(843) 209-3129</a:t>
            </a:r>
          </a:p>
          <a:p>
            <a:pPr algn="ctr"/>
            <a:r>
              <a:rPr lang="en-US" sz="1100" dirty="0">
                <a:latin typeface="Futura Bk BT" panose="020B0502020204020303" pitchFamily="34" charset="0"/>
                <a:cs typeface="Microsoft Sans Serif" panose="020B0604020202020204" pitchFamily="34" charset="0"/>
              </a:rPr>
              <a:t>kellywrozier@gmail.com</a:t>
            </a:r>
          </a:p>
        </p:txBody>
      </p:sp>
      <p:sp>
        <p:nvSpPr>
          <p:cNvPr id="9" name="Rectangle 8"/>
          <p:cNvSpPr/>
          <p:nvPr/>
        </p:nvSpPr>
        <p:spPr>
          <a:xfrm>
            <a:off x="5717178" y="9197891"/>
            <a:ext cx="2057400" cy="553998"/>
          </a:xfrm>
          <a:prstGeom prst="rect">
            <a:avLst/>
          </a:prstGeom>
        </p:spPr>
        <p:txBody>
          <a:bodyPr wrap="square">
            <a:spAutoFit/>
          </a:bodyPr>
          <a:lstStyle/>
          <a:p>
            <a:pPr algn="ctr"/>
            <a:r>
              <a:rPr lang="en-US" sz="1000" dirty="0">
                <a:latin typeface="Futura Bk BT" panose="020B0502020204020303" pitchFamily="34" charset="0"/>
                <a:cs typeface="Microsoft Sans Serif" panose="020B0604020202020204" pitchFamily="34" charset="0"/>
              </a:rPr>
              <a:t>Brand Name Real Estate</a:t>
            </a:r>
          </a:p>
          <a:p>
            <a:pPr algn="ctr"/>
            <a:r>
              <a:rPr lang="en-US" sz="1000" dirty="0">
                <a:latin typeface="Futura Bk BT" panose="020B0502020204020303" pitchFamily="34" charset="0"/>
                <a:cs typeface="Microsoft Sans Serif" panose="020B0604020202020204" pitchFamily="34" charset="0"/>
              </a:rPr>
              <a:t>4 Carriage Lane Suite 106</a:t>
            </a:r>
          </a:p>
          <a:p>
            <a:pPr algn="ctr"/>
            <a:r>
              <a:rPr lang="en-US" sz="1000" dirty="0">
                <a:latin typeface="Futura Bk BT" panose="020B0502020204020303" pitchFamily="34" charset="0"/>
                <a:cs typeface="Microsoft Sans Serif" panose="020B0604020202020204" pitchFamily="34" charset="0"/>
              </a:rPr>
              <a:t>Charleston, SC 29407</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8187" y="9720042"/>
            <a:ext cx="338358" cy="338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0"/>
            <a:ext cx="8229600" cy="523220"/>
          </a:xfrm>
          <a:prstGeom prst="rect">
            <a:avLst/>
          </a:prstGeom>
        </p:spPr>
        <p:txBody>
          <a:bodyPr wrap="square">
            <a:spAutoFit/>
          </a:bodyPr>
          <a:lstStyle/>
          <a:p>
            <a:pPr algn="ctr"/>
            <a:r>
              <a:rPr lang="en-US" sz="2800" b="1" i="1" dirty="0">
                <a:ln w="12700">
                  <a:noFill/>
                  <a:prstDash val="solid"/>
                </a:ln>
                <a:solidFill>
                  <a:srgbClr val="FF0000"/>
                </a:solidFill>
                <a:latin typeface="Futura Lt BT" panose="020B0402020204020303" pitchFamily="34" charset="0"/>
                <a:cs typeface="Narkisim" panose="020E0502050101010101" pitchFamily="34" charset="-79"/>
              </a:rPr>
              <a:t>Adorable Home with Scenic Lot in Mt Pleasant</a:t>
            </a:r>
          </a:p>
        </p:txBody>
      </p:sp>
      <p:sp>
        <p:nvSpPr>
          <p:cNvPr id="3" name="Subtitle 2"/>
          <p:cNvSpPr>
            <a:spLocks noGrp="1"/>
          </p:cNvSpPr>
          <p:nvPr>
            <p:ph type="subTitle" idx="1"/>
          </p:nvPr>
        </p:nvSpPr>
        <p:spPr>
          <a:xfrm>
            <a:off x="2285998" y="4419600"/>
            <a:ext cx="5686459" cy="4410225"/>
          </a:xfrm>
        </p:spPr>
        <p:txBody>
          <a:bodyPr anchor="ctr">
            <a:noAutofit/>
          </a:bodyPr>
          <a:lstStyle/>
          <a:p>
            <a:r>
              <a:rPr lang="en-US" sz="1400" dirty="0">
                <a:solidFill>
                  <a:schemeClr val="tx1"/>
                </a:solidFill>
              </a:rPr>
              <a:t>Welcome to this adorable home that has been well maintained and is move in ready. Roof replaced in 2020, HVAC is a Lennox 16 seer and is still fairly young. Termite bond is in place. Downstairs is roomy and consist of the living area, dining room, kitchen, laundry, powder room and the master bedroom which has a full bathroom and walk in closet. There is new plush carpet downstairs and fresh paint on the walls. The ceilings have been scraped and painted. In the living room there is a wood burning fire place for those cold nights. Upstairs you will find two nice sized bedrooms with a Jack and Jill bathroom. Outside in the front you will enjoy the front porch that is big enough for a swing or rocking chairs where you can enjoy the side view of the pond, beautiful trees and landscaping. In the back yard you can enjoy a little piece of serenity on your open patio. If you like wildlife keep your eyes open because you will encounter the animals and birds passing through to take a drink from the nearby stream. There is a lot of shade to keep you cool during the summer. You will also see that this home offers a detached two car garage. This is a prime location, great schools, close to the beach, and in walking distance to stores and dining. Schedule a showing today to really appreciate what this home has to offer in person.</a:t>
            </a:r>
          </a:p>
          <a:p>
            <a:endParaRPr lang="en-US" sz="1400" dirty="0">
              <a:solidFill>
                <a:schemeClr val="tx1"/>
              </a:solidFill>
            </a:endParaRPr>
          </a:p>
          <a:p>
            <a:r>
              <a:rPr lang="fr-FR" sz="1400" dirty="0">
                <a:solidFill>
                  <a:schemeClr val="tx1"/>
                </a:solidFill>
              </a:rPr>
              <a:t>Video Tour: https://vimeo.com/817022918</a:t>
            </a:r>
            <a:endParaRPr lang="en-US" sz="1400" dirty="0">
              <a:solidFill>
                <a:schemeClr val="tx1"/>
              </a:solidFill>
            </a:endParaRPr>
          </a:p>
        </p:txBody>
      </p:sp>
      <p:pic>
        <p:nvPicPr>
          <p:cNvPr id="29" name="Picture 8">
            <a:extLst>
              <a:ext uri="{FF2B5EF4-FFF2-40B4-BE49-F238E27FC236}">
                <a16:creationId xmlns:a16="http://schemas.microsoft.com/office/drawing/2014/main" id="{55B3B569-3376-4D82-A1BF-523C777B2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333538" y="9119980"/>
            <a:ext cx="1562527" cy="709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638E990F-21CA-422A-9A0D-FF7EC70BA59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8598" y="1979049"/>
            <a:ext cx="1828800" cy="1219200"/>
          </a:xfrm>
          <a:prstGeom prst="rect">
            <a:avLst/>
          </a:prstGeom>
        </p:spPr>
      </p:pic>
      <p:pic>
        <p:nvPicPr>
          <p:cNvPr id="11" name="Picture 10">
            <a:extLst>
              <a:ext uri="{FF2B5EF4-FFF2-40B4-BE49-F238E27FC236}">
                <a16:creationId xmlns:a16="http://schemas.microsoft.com/office/drawing/2014/main" id="{4D4167E3-9468-4F94-932B-BC0332D6D9B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8598" y="558055"/>
            <a:ext cx="1828800" cy="1217161"/>
          </a:xfrm>
          <a:prstGeom prst="rect">
            <a:avLst/>
          </a:prstGeom>
        </p:spPr>
      </p:pic>
      <p:pic>
        <p:nvPicPr>
          <p:cNvPr id="23" name="Picture 22">
            <a:extLst>
              <a:ext uri="{FF2B5EF4-FFF2-40B4-BE49-F238E27FC236}">
                <a16:creationId xmlns:a16="http://schemas.microsoft.com/office/drawing/2014/main" id="{D302B841-5A50-4A8A-B3B0-D6987D14B75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28598" y="3402082"/>
            <a:ext cx="1828800" cy="1217161"/>
          </a:xfrm>
          <a:prstGeom prst="rect">
            <a:avLst/>
          </a:prstGeom>
        </p:spPr>
      </p:pic>
      <p:pic>
        <p:nvPicPr>
          <p:cNvPr id="33" name="Picture 32">
            <a:extLst>
              <a:ext uri="{FF2B5EF4-FFF2-40B4-BE49-F238E27FC236}">
                <a16:creationId xmlns:a16="http://schemas.microsoft.com/office/drawing/2014/main" id="{A54C438C-34E4-4CFA-A80D-D0DB272E229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28598" y="4823076"/>
            <a:ext cx="1828800" cy="1219200"/>
          </a:xfrm>
          <a:prstGeom prst="rect">
            <a:avLst/>
          </a:prstGeom>
        </p:spPr>
      </p:pic>
      <p:pic>
        <p:nvPicPr>
          <p:cNvPr id="35" name="Picture 34">
            <a:extLst>
              <a:ext uri="{FF2B5EF4-FFF2-40B4-BE49-F238E27FC236}">
                <a16:creationId xmlns:a16="http://schemas.microsoft.com/office/drawing/2014/main" id="{1FC38241-0D8C-40BE-85D9-2DEBB14E813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28598" y="7667105"/>
            <a:ext cx="1828800" cy="1218406"/>
          </a:xfrm>
          <a:prstGeom prst="rect">
            <a:avLst/>
          </a:prstGeom>
        </p:spPr>
      </p:pic>
      <p:pic>
        <p:nvPicPr>
          <p:cNvPr id="21" name="Picture 20">
            <a:extLst>
              <a:ext uri="{FF2B5EF4-FFF2-40B4-BE49-F238E27FC236}">
                <a16:creationId xmlns:a16="http://schemas.microsoft.com/office/drawing/2014/main" id="{1057CDDD-A2FD-40EE-517D-DEE9BCF26D7B}"/>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228598" y="6246109"/>
            <a:ext cx="1828800" cy="1217161"/>
          </a:xfrm>
          <a:prstGeom prst="rect">
            <a:avLst/>
          </a:prstGeom>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TotalTime>
  <Words>332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Futura Bk BT</vt:lpstr>
      <vt:lpstr>Futura Lt BT</vt:lpstr>
      <vt:lpstr>Office Theme</vt:lpstr>
      <vt:lpstr>2348 Kennison Lane Chadbury Village | Mount Pleasant, SC 29466 MLS# 23008193 | $565,000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89</cp:revision>
  <dcterms:created xsi:type="dcterms:W3CDTF">2006-08-16T00:00:00Z</dcterms:created>
  <dcterms:modified xsi:type="dcterms:W3CDTF">2023-04-20T12:10:04Z</dcterms:modified>
</cp:coreProperties>
</file>