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144" y="0"/>
            <a:ext cx="7315198" cy="990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497"/>
            <a:ext cx="7313482" cy="48824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572" y="8686800"/>
            <a:ext cx="7315198" cy="137798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01121"/>
            <a:ext cx="7313483" cy="192981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Looking for a beautiful, spacious, practically new home that can accommodate your every need, look no more! Cane Bay features great schools, amenities, shopping, medical, and is located a very short drive from the new Volvo plant to open soon. This 3 year old home features an attractive stone front entry, wood floors, and a humongous kitchen with cabinets and counter top space to die for! There are 5 bedrooms and 3.5 bath, a formal dining area, office, and huge family room which is open to the kitchen area.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16" y="4927188"/>
            <a:ext cx="7315199" cy="77393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234 </a:t>
            </a:r>
            <a:r>
              <a:rPr lang="en-US" sz="2800" cap="none" dirty="0" err="1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Overcup</a:t>
            </a:r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 Loop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</a:br>
            <a:r>
              <a:rPr lang="pl-PL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Cane Bay Plantation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 ~ </a:t>
            </a:r>
            <a:r>
              <a:rPr lang="pl-PL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Summerville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 ~ </a:t>
            </a:r>
            <a:r>
              <a:rPr lang="pl-PL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MLS# 16031555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 ~ </a:t>
            </a:r>
            <a:r>
              <a:rPr lang="pl-PL" sz="18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$280,000</a:t>
            </a:r>
            <a:endParaRPr lang="en-US" sz="1800" b="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572" y="8905123"/>
            <a:ext cx="73151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Gregg Fesler</a:t>
            </a:r>
            <a:b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GRI, CRS, REALTOR </a:t>
            </a:r>
          </a:p>
          <a:p>
            <a:pPr algn="ctr"/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Office (843) 856-3983 | Mobile (843) 797-0000</a:t>
            </a:r>
          </a:p>
          <a:p>
            <a:pPr algn="ctr"/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gregg@greggfesler.com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8836212"/>
            <a:ext cx="1014984" cy="101498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71" y="9858345"/>
            <a:ext cx="731291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002060"/>
                </a:solidFill>
                <a:latin typeface="Trebuchet MS" panose="020B0603020202020204" pitchFamily="34" charset="0"/>
              </a:rPr>
              <a:t>Carolina One Real Estate | 628 Long Point Rd. | Mt Pleasant, SC 29464-3032</a:t>
            </a:r>
          </a:p>
        </p:txBody>
      </p:sp>
      <p:pic>
        <p:nvPicPr>
          <p:cNvPr id="26" name="Picture 25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" y="3851597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173" y="7707138"/>
            <a:ext cx="1353310" cy="903462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716" y="7707138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5380" y="8836090"/>
            <a:ext cx="679505" cy="10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-573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rebuchet MS" panose="020B0603020202020204" pitchFamily="34" charset="0"/>
              </a:rPr>
              <a:t>Lots Of Room To Roam!</a:t>
            </a:r>
          </a:p>
        </p:txBody>
      </p:sp>
      <p:pic>
        <p:nvPicPr>
          <p:cNvPr id="29" name="Picture 2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44" y="7707138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716" y="3851597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40" name="Picture 39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" y="7707138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41" name="Picture 40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851597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42" name="Picture 41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44" y="3851597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43" name="Picture 42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172" y="3851597"/>
            <a:ext cx="1353312" cy="90220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46" name="Picture 45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1" y="7707138"/>
            <a:ext cx="1353310" cy="903462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169</TotalTime>
  <Words>132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234 Overcup Loop Cane Bay Plantation ~ Summerville ~ MLS# 16031555 ~ $280,000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2017-01-20T13:51:53Z</dcterms:modified>
</cp:coreProperties>
</file>