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951732" y="-31549"/>
            <a:ext cx="2979420" cy="33922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361" y="3972432"/>
            <a:ext cx="2816352" cy="249650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3360" y="6484251"/>
            <a:ext cx="2813333" cy="184892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27932" y="2224682"/>
            <a:ext cx="1813560" cy="1101439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07992" y="8389284"/>
            <a:ext cx="2406853" cy="535517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1732" y="8389284"/>
            <a:ext cx="547116" cy="53551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1510882"/>
            <a:ext cx="1261785" cy="701117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302" y="1510882"/>
            <a:ext cx="4610148" cy="70111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254550"/>
            <a:ext cx="5641848" cy="199771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9" y="6258561"/>
            <a:ext cx="5641847" cy="2229939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86053" y="3393034"/>
            <a:ext cx="2906878" cy="51230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393032"/>
            <a:ext cx="2906878" cy="51230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294" y="3396813"/>
            <a:ext cx="2598576" cy="93831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5463" y="4362885"/>
            <a:ext cx="2906878" cy="4159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0062" y="3396814"/>
            <a:ext cx="2597359" cy="93831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379" y="4362885"/>
            <a:ext cx="2906878" cy="4159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69736" y="882762"/>
            <a:ext cx="3027918" cy="82843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010" y="1256240"/>
            <a:ext cx="2626874" cy="75544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5231" y="8396425"/>
            <a:ext cx="2969614" cy="53551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8858" y="3897570"/>
            <a:ext cx="2808886" cy="2145958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6103" y="6067591"/>
            <a:ext cx="2803966" cy="22262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69736" y="882762"/>
            <a:ext cx="3027918" cy="8284386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4261" y="3902659"/>
            <a:ext cx="2805836" cy="214579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54427" y="1017566"/>
            <a:ext cx="2855680" cy="8019898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4436" y="6061863"/>
            <a:ext cx="2805487" cy="222868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5231" y="8396425"/>
            <a:ext cx="2969614" cy="53551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59080" y="0"/>
            <a:ext cx="8442482" cy="100584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88620" y="489115"/>
            <a:ext cx="6995160" cy="907228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877056" y="-31550"/>
            <a:ext cx="3127249" cy="102555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6967" y="1507241"/>
            <a:ext cx="5971032" cy="1676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6969" y="3408023"/>
            <a:ext cx="5760719" cy="5146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97780" y="329256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5231" y="8583169"/>
            <a:ext cx="2976829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51731" y="329254"/>
            <a:ext cx="1132333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2703" y="152400"/>
            <a:ext cx="2816352" cy="3124200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234 4</a:t>
            </a:r>
            <a:r>
              <a:rPr lang="en-US" sz="2400" b="1" baseline="30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r>
              <a:rPr lang="en-US" sz="2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River Watch</a:t>
            </a: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 Pleasant</a:t>
            </a:r>
            <a:b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1416853</a:t>
            </a: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$255,000</a:t>
            </a: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0.26 Acres</a:t>
            </a:r>
            <a:endParaRPr lang="en-US" sz="1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1" y="3276600"/>
            <a:ext cx="3189357" cy="5638800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Great building lot in very sought after River Watch.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River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Watch has just 29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homesites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with high quality homes on large wooded lots.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Great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location 1.5 miles to the Ravenel bridge,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5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minutes to downtown Charleston and 10 minutes to the beaches.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River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Watch also has a community dock on Molasses Creek. 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This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home is not in a flood zone.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5400000">
            <a:off x="2933700" y="4325035"/>
            <a:ext cx="899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 Lot in River Watch!!</a:t>
            </a:r>
            <a:endParaRPr lang="en-US" sz="36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" y="152400"/>
            <a:ext cx="3647440" cy="273558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91280" y="9144000"/>
            <a:ext cx="317919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Kendra Boozer</a:t>
            </a:r>
          </a:p>
          <a:p>
            <a:pPr algn="ctr"/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843.834.5089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kendrafboozer@gmail.com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556" y="9540331"/>
            <a:ext cx="685957" cy="40649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61" y="3314127"/>
            <a:ext cx="2961638" cy="222122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21"/>
          <a:stretch/>
        </p:blipFill>
        <p:spPr>
          <a:xfrm>
            <a:off x="429261" y="5961503"/>
            <a:ext cx="2961638" cy="19608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044"/>
          <a:stretch/>
        </p:blipFill>
        <p:spPr>
          <a:xfrm>
            <a:off x="429261" y="8348529"/>
            <a:ext cx="2961638" cy="159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1725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36</TotalTime>
  <Words>79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Austin</vt:lpstr>
      <vt:lpstr>234 4th Ave  River Watch Mt Pleasant  MLS# 1416853 $255,000  0.26 Acres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Planters Pointe Mt Pleasant MLS# 1415393 $439,000  6 Bedrooms 3½ Baths 3,286 sf</dc:title>
  <dc:creator>CVH360</dc:creator>
  <cp:lastModifiedBy>atp1313@gmail.com</cp:lastModifiedBy>
  <cp:revision>6</cp:revision>
  <dcterms:created xsi:type="dcterms:W3CDTF">2006-08-16T00:00:00Z</dcterms:created>
  <dcterms:modified xsi:type="dcterms:W3CDTF">2014-08-04T19:18:12Z</dcterms:modified>
</cp:coreProperties>
</file>