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6/27/2023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chemeClr val="bg1"/>
                </a:solidFill>
                <a:latin typeface="Century Gothic" panose="020B0502020202020204" pitchFamily="34" charset="0"/>
              </a:rPr>
              <a:t>#23008247</a:t>
            </a:r>
            <a:endParaRPr lang="en-US" sz="1600" dirty="0">
              <a:ln w="10541" cmpd="sng">
                <a:noFill/>
                <a:prstDash val="solid"/>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2034657" y="4879820"/>
            <a:ext cx="6194943" cy="3333351"/>
          </a:xfrm>
        </p:spPr>
        <p:txBody>
          <a:bodyPr anchor="ctr">
            <a:noAutofit/>
          </a:bodyPr>
          <a:lstStyle/>
          <a:p>
            <a:r>
              <a:rPr lang="en-US" sz="1400" dirty="0">
                <a:solidFill>
                  <a:schemeClr val="bg1"/>
                </a:solidFill>
                <a:latin typeface="Century Gothic" panose="020B0502020202020204" pitchFamily="34" charset="0"/>
              </a:rPr>
              <a:t>PRICE REDUCED ON THIS LAKEFRONT HOME close to Mt Pleasant, Charleston and local beaches. Features 4 bedrooms/3.5 baths. Built with premium upgrades including a welcoming Charleston style gas lantern, hardwood floors, a sitting area in the first floor master bedroom and a spa like master bath with separate soaking tub and shower plus built-in closet organization system. The kitchen has spacious cabinets and stainless steel appliances, granite counters, pendant lighting and a large kitchen island. Downstairs laundry room includes storage cabinets with a drop zone/mudroom area. Upstairs offers 3 large bedrooms, 2 full bathrooms plus an additional family room/flex space/game room. Tons of storage throughout the house and garage. Located only minutes away from Mount Pleasant, Isle of Palms, downtown Charleston and the airport. Walking distance to the French Quarter Creek pool and amenity center which is currently under construction. If square footage is important, please measure. Buyer must verify schools if important.</a:t>
            </a:r>
          </a:p>
        </p:txBody>
      </p:sp>
      <p:sp>
        <p:nvSpPr>
          <p:cNvPr id="23" name="Rectangle 22"/>
          <p:cNvSpPr/>
          <p:nvPr/>
        </p:nvSpPr>
        <p:spPr>
          <a:xfrm>
            <a:off x="4160521" y="102513"/>
            <a:ext cx="4069079" cy="861774"/>
          </a:xfrm>
          <a:prstGeom prst="rect">
            <a:avLst/>
          </a:prstGeom>
          <a:noFill/>
        </p:spPr>
        <p:txBody>
          <a:bodyPr wrap="square">
            <a:spAutoFit/>
          </a:bodyPr>
          <a:lstStyle/>
          <a:p>
            <a:pPr algn="ctr"/>
            <a:r>
              <a:rPr lang="en-US" sz="5000" b="1" dirty="0">
                <a:ln w="3175">
                  <a:noFill/>
                </a:ln>
                <a:solidFill>
                  <a:srgbClr val="132B51"/>
                </a:solidFill>
                <a:latin typeface="Fave Script Bold Pro" pitchFamily="50" charset="0"/>
              </a:rPr>
              <a:t>Price Reduced</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grpSp>
        <p:nvGrpSpPr>
          <p:cNvPr id="16" name="Group 15">
            <a:extLst>
              <a:ext uri="{FF2B5EF4-FFF2-40B4-BE49-F238E27FC236}">
                <a16:creationId xmlns:a16="http://schemas.microsoft.com/office/drawing/2014/main" id="{14EAB962-D432-162A-B3FF-D9796328D2BB}"/>
              </a:ext>
            </a:extLst>
          </p:cNvPr>
          <p:cNvGrpSpPr/>
          <p:nvPr/>
        </p:nvGrpSpPr>
        <p:grpSpPr>
          <a:xfrm>
            <a:off x="0" y="5045307"/>
            <a:ext cx="2017176" cy="3002376"/>
            <a:chOff x="0" y="5210795"/>
            <a:chExt cx="2017176" cy="3002376"/>
          </a:xfrm>
        </p:grpSpPr>
        <p:grpSp>
          <p:nvGrpSpPr>
            <p:cNvPr id="6" name="Group 5">
              <a:extLst>
                <a:ext uri="{FF2B5EF4-FFF2-40B4-BE49-F238E27FC236}">
                  <a16:creationId xmlns:a16="http://schemas.microsoft.com/office/drawing/2014/main" id="{A98F47A6-9892-F61B-305C-7CB88A8AE7FD}"/>
                </a:ext>
              </a:extLst>
            </p:cNvPr>
            <p:cNvGrpSpPr/>
            <p:nvPr/>
          </p:nvGrpSpPr>
          <p:grpSpPr>
            <a:xfrm>
              <a:off x="0" y="6303706"/>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bg1"/>
                    </a:solidFill>
                    <a:latin typeface="Century Gothic" panose="020B0502020202020204" pitchFamily="34" charset="0"/>
                  </a:rPr>
                  <a:t>Paula Watts</a:t>
                </a:r>
              </a:p>
              <a:p>
                <a:pPr algn="ctr">
                  <a:lnSpc>
                    <a:spcPct val="150000"/>
                  </a:lnSpc>
                </a:pPr>
                <a:r>
                  <a:rPr lang="pt-BR" sz="1200" b="1" dirty="0">
                    <a:solidFill>
                      <a:schemeClr val="bg1"/>
                    </a:solidFill>
                    <a:latin typeface="Century Gothic" panose="020B0502020202020204" pitchFamily="34" charset="0"/>
                  </a:rPr>
                  <a:t>843-819-1582</a:t>
                </a:r>
              </a:p>
              <a:p>
                <a:pPr algn="ctr">
                  <a:lnSpc>
                    <a:spcPct val="150000"/>
                  </a:lnSpc>
                </a:pPr>
                <a:r>
                  <a:rPr lang="pt-BR" sz="1200" b="1" dirty="0">
                    <a:solidFill>
                      <a:schemeClr val="bg1"/>
                    </a:solidFill>
                    <a:latin typeface="Century Gothic" panose="020B0502020202020204" pitchFamily="34" charset="0"/>
                  </a:rPr>
                  <a:t>paula@paulawatts.com</a:t>
                </a:r>
                <a:br>
                  <a:rPr lang="pt-BR" sz="1200" b="1" dirty="0">
                    <a:solidFill>
                      <a:schemeClr val="bg1"/>
                    </a:solidFill>
                    <a:latin typeface="Century Gothic" panose="020B0502020202020204" pitchFamily="34" charset="0"/>
                  </a:rPr>
                </a:br>
                <a:r>
                  <a:rPr lang="en-US" sz="1200" b="1" dirty="0">
                    <a:solidFill>
                      <a:schemeClr val="bg1"/>
                    </a:solidFill>
                    <a:latin typeface="Century Gothic" panose="020B0502020202020204" pitchFamily="34" charset="0"/>
                  </a:rPr>
                  <a:t>www.paulawatts.com</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bg1"/>
                    </a:solidFill>
                    <a:latin typeface="Century Gothic" panose="020B0502020202020204" pitchFamily="34" charset="0"/>
                  </a:rPr>
                  <a:t>Brand Name Real Estate</a:t>
                </a:r>
              </a:p>
              <a:p>
                <a:pPr algn="ctr"/>
                <a:r>
                  <a:rPr lang="en-US" sz="800" b="1" dirty="0">
                    <a:solidFill>
                      <a:schemeClr val="bg1"/>
                    </a:solidFill>
                    <a:latin typeface="Century Gothic" panose="020B0502020202020204" pitchFamily="34" charset="0"/>
                  </a:rPr>
                  <a:t>4 Carriage Ln</a:t>
                </a:r>
              </a:p>
              <a:p>
                <a:pPr algn="ctr"/>
                <a:r>
                  <a:rPr lang="en-US" sz="800" b="1" dirty="0">
                    <a:solidFill>
                      <a:schemeClr val="bg1"/>
                    </a:solidFill>
                    <a:latin typeface="Century Gothic" panose="020B0502020202020204" pitchFamily="34" charset="0"/>
                  </a:rPr>
                  <a:t>Charleston 29407</a:t>
                </a:r>
                <a:endParaRPr lang="en-US" sz="600" b="1" dirty="0">
                  <a:solidFill>
                    <a:schemeClr val="bg1"/>
                  </a:solidFill>
                  <a:latin typeface="Century Gothic" panose="020B0502020202020204" pitchFamily="34" charset="0"/>
                </a:endParaRPr>
              </a:p>
            </p:txBody>
          </p:sp>
        </p:grpSp>
        <p:pic>
          <p:nvPicPr>
            <p:cNvPr id="31" name="Picture 30"/>
            <p:cNvPicPr>
              <a:picLocks noChangeAspect="1"/>
            </p:cNvPicPr>
            <p:nvPr/>
          </p:nvPicPr>
          <p:blipFill>
            <a:blip r:embed="rId3">
              <a:extLst>
                <a:ext uri="{28A0092B-C50C-407E-A947-70E740481C1C}">
                  <a14:useLocalDpi xmlns:a14="http://schemas.microsoft.com/office/drawing/2010/main" val="0"/>
                </a:ext>
              </a:extLst>
            </a:blip>
            <a:srcRect l="4416" r="4416"/>
            <a:stretch/>
          </p:blipFill>
          <p:spPr>
            <a:xfrm>
              <a:off x="494474" y="5210795"/>
              <a:ext cx="1028228" cy="1037605"/>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pic>
        <p:nvPicPr>
          <p:cNvPr id="24" name="Picture 23"/>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288255"/>
            <a:ext cx="2651760" cy="1770145"/>
          </a:xfrm>
          <a:prstGeom prst="rect">
            <a:avLst/>
          </a:prstGeom>
          <a:ln w="12700">
            <a:solidFill>
              <a:schemeClr val="bg1"/>
            </a:solidFill>
          </a:ln>
          <a:effectLst/>
        </p:spPr>
      </p:pic>
      <p:pic>
        <p:nvPicPr>
          <p:cNvPr id="1032" name="Picture 8"/>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14709" t="16789" r="7384" b="11155"/>
          <a:stretch/>
        </p:blipFill>
        <p:spPr bwMode="auto">
          <a:xfrm>
            <a:off x="0" y="1040585"/>
            <a:ext cx="4069081"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6">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0"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234 Silver Creek Drive</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French Quarter Creek</a:t>
            </a:r>
          </a:p>
          <a:p>
            <a:r>
              <a:rPr lang="en-US" sz="1800" dirty="0">
                <a:ln w="10541" cmpd="sng">
                  <a:noFill/>
                  <a:prstDash val="solid"/>
                </a:ln>
                <a:solidFill>
                  <a:srgbClr val="132B51"/>
                </a:solidFill>
                <a:latin typeface="Century Gothic" panose="020B0502020202020204" pitchFamily="34" charset="0"/>
              </a:rPr>
              <a:t>Huger, SC 29450</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chemeClr val="bg1"/>
                </a:solidFill>
                <a:latin typeface="Century Gothic" panose="020B0502020202020204" pitchFamily="34" charset="0"/>
              </a:rPr>
              <a:t>4</a:t>
            </a:r>
            <a:r>
              <a:rPr lang="en-US" sz="1800" dirty="0">
                <a:ln w="10541" cmpd="sng">
                  <a:noFill/>
                  <a:prstDash val="solid"/>
                </a:ln>
                <a:solidFill>
                  <a:schemeClr val="bg1"/>
                </a:solidFill>
                <a:latin typeface="Century Gothic" panose="020B0502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Century Gothic" panose="020B0502020202020204" pitchFamily="34" charset="0"/>
              </a:rPr>
              <a:t>3½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chemeClr val="bg1"/>
                </a:solidFill>
                <a:latin typeface="Century Gothic" panose="020B0502020202020204" pitchFamily="34" charset="0"/>
              </a:rPr>
              <a:t>$526,000</a:t>
            </a:r>
            <a:endParaRPr lang="en-US" sz="1600" dirty="0">
              <a:ln w="10541" cmpd="sng">
                <a:noFill/>
                <a:prstDash val="solid"/>
              </a:ln>
              <a:solidFill>
                <a:schemeClr val="bg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Century Gothic" panose="020B0502020202020204" pitchFamily="34" charset="0"/>
              </a:rPr>
              <a:t>2,516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t="2197" b="2197"/>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791206" y="8288255"/>
            <a:ext cx="2651760" cy="1770144"/>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5577840" y="8288255"/>
            <a:ext cx="2651760" cy="1770144"/>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1291</TotalTime>
  <Words>250</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Fave Script Bold Pro</vt:lpstr>
      <vt:lpstr>Office Theme</vt:lpstr>
      <vt:lpstr>#23008247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133</cp:revision>
  <dcterms:created xsi:type="dcterms:W3CDTF">2006-08-16T00:00:00Z</dcterms:created>
  <dcterms:modified xsi:type="dcterms:W3CDTF">2023-06-27T19:53:36Z</dcterms:modified>
</cp:coreProperties>
</file>