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0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754" y="53"/>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9/27/2022</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microsoft.com/office/2007/relationships/hdphoto" Target="../media/hdphoto1.wdp"/><Relationship Id="rId7" Type="http://schemas.openxmlformats.org/officeDocument/2006/relationships/image" Target="../media/image6.jp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33000" r="-33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7315200" cy="486794"/>
          </a:xfrm>
        </p:spPr>
        <p:txBody>
          <a:bodyPr>
            <a:noAutofit/>
          </a:bodyPr>
          <a:lstStyle/>
          <a:p>
            <a:r>
              <a:rPr lang="en-US" sz="2727" b="1" i="1" dirty="0">
                <a:ln w="3175">
                  <a:noFill/>
                </a:ln>
                <a:effectLst>
                  <a:outerShdw blurRad="38100" dist="38100" dir="2700000" algn="tl">
                    <a:srgbClr val="000000">
                      <a:alpha val="43137"/>
                    </a:srgbClr>
                  </a:outerShdw>
                </a:effectLst>
                <a:latin typeface="Futura Bk BT" panose="020B0502020204020303" pitchFamily="34" charset="0"/>
              </a:rPr>
              <a:t>Priced to SELL!</a:t>
            </a:r>
            <a:endParaRPr lang="en-US" sz="2000" b="1" dirty="0">
              <a:ln w="3175">
                <a:noFill/>
              </a:ln>
              <a:solidFill>
                <a:schemeClr val="tx1">
                  <a:lumMod val="95000"/>
                </a:schemeClr>
              </a:solidFill>
              <a:effectLst>
                <a:outerShdw blurRad="38100" dist="38100" dir="2700000" algn="tl">
                  <a:srgbClr val="000000">
                    <a:alpha val="43137"/>
                  </a:srgbClr>
                </a:outerShdw>
              </a:effectLst>
              <a:latin typeface="Futura Bk BT" panose="020B0502020204020303" pitchFamily="34" charset="0"/>
            </a:endParaRPr>
          </a:p>
        </p:txBody>
      </p:sp>
      <p:sp>
        <p:nvSpPr>
          <p:cNvPr id="3" name="Subtitle 2"/>
          <p:cNvSpPr>
            <a:spLocks noGrp="1"/>
          </p:cNvSpPr>
          <p:nvPr>
            <p:ph type="subTitle" idx="1"/>
          </p:nvPr>
        </p:nvSpPr>
        <p:spPr>
          <a:xfrm>
            <a:off x="133928" y="6282091"/>
            <a:ext cx="7047345" cy="2061055"/>
          </a:xfrm>
          <a:solidFill>
            <a:schemeClr val="bg1">
              <a:lumMod val="50000"/>
              <a:lumOff val="50000"/>
              <a:alpha val="50000"/>
            </a:schemeClr>
          </a:solidFill>
        </p:spPr>
        <p:txBody>
          <a:bodyPr anchor="ctr">
            <a:noAutofit/>
          </a:bodyPr>
          <a:lstStyle/>
          <a:p>
            <a:r>
              <a:rPr lang="en-US" sz="1200" dirty="0">
                <a:solidFill>
                  <a:schemeClr val="tx1"/>
                </a:solidFill>
                <a:effectLst>
                  <a:outerShdw blurRad="38100" dist="38100" dir="2700000" algn="tl">
                    <a:srgbClr val="000000">
                      <a:alpha val="43137"/>
                    </a:srgbClr>
                  </a:outerShdw>
                </a:effectLst>
                <a:latin typeface="Futura Bk BT" panose="020B0502020204020303" pitchFamily="34" charset="0"/>
              </a:rPr>
              <a:t>Well maintained, move-in ready mobile home on a beautiful .82 acre lot. Dorchester 2 schools! As you walk in from the front porch you'll notice the brand new laminate plank flooring in the living room, kitchen, and dining room. The living room features a wood burning fireplace as well as vaulted ceilings. The flow from the living room to the kitchen to the dining room is great, perfect for family meals and entertaining. Off of the kitchen is the laundry room and door to the back yard. To the right of the living room is the primary bedroom with walk-in closet, and bath. Separate from the other two bedrooms for privacy. The primary bath is huge, with double sinks, a soaking tub and separate shower. To the left of the living room is a short hallway that leads to the other two bedrooms, both with walk-in closets, and the second bath. Off the back door is a fenced in area. There is no HOA in this neighborhood so there's plenty of room for all your toys.</a:t>
            </a:r>
          </a:p>
        </p:txBody>
      </p:sp>
      <p:sp>
        <p:nvSpPr>
          <p:cNvPr id="17" name="Rectangle 16"/>
          <p:cNvSpPr/>
          <p:nvPr/>
        </p:nvSpPr>
        <p:spPr>
          <a:xfrm>
            <a:off x="124691" y="8480830"/>
            <a:ext cx="7065818" cy="463204"/>
          </a:xfrm>
          <a:prstGeom prst="rect">
            <a:avLst/>
          </a:prstGeom>
        </p:spPr>
        <p:txBody>
          <a:bodyPr wrap="square">
            <a:spAutoFit/>
          </a:bodyPr>
          <a:lstStyle/>
          <a:p>
            <a:pPr algn="ctr"/>
            <a:r>
              <a:rPr lang="en-US" sz="1455" dirty="0">
                <a:effectLst>
                  <a:outerShdw blurRad="38100" dist="38100" dir="2700000" algn="tl">
                    <a:srgbClr val="000000">
                      <a:alpha val="43137"/>
                    </a:srgbClr>
                  </a:outerShdw>
                </a:effectLst>
                <a:latin typeface="Futura Bk BT" panose="020B0502020204020303" pitchFamily="34" charset="0"/>
              </a:rPr>
              <a:t>Gary Raymond</a:t>
            </a:r>
            <a:br>
              <a:rPr lang="en-US" sz="1091" dirty="0">
                <a:effectLst>
                  <a:outerShdw blurRad="38100" dist="38100" dir="2700000" algn="tl">
                    <a:srgbClr val="000000">
                      <a:alpha val="43137"/>
                    </a:srgbClr>
                  </a:outerShdw>
                </a:effectLst>
                <a:latin typeface="Futura Bk BT" panose="020B0502020204020303" pitchFamily="34" charset="0"/>
              </a:rPr>
            </a:br>
            <a:r>
              <a:rPr lang="en-US" sz="955" dirty="0">
                <a:effectLst>
                  <a:outerShdw blurRad="38100" dist="38100" dir="2700000" algn="tl">
                    <a:srgbClr val="000000">
                      <a:alpha val="43137"/>
                    </a:srgbClr>
                  </a:outerShdw>
                </a:effectLst>
                <a:latin typeface="Futura Bk BT" panose="020B0502020204020303" pitchFamily="34" charset="0"/>
              </a:rPr>
              <a:t>(843) 729-3688 | gary.raymond@agentownedrealty.com</a:t>
            </a:r>
          </a:p>
        </p:txBody>
      </p:sp>
      <p:pic>
        <p:nvPicPr>
          <p:cNvPr id="2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5981983" y="8451273"/>
            <a:ext cx="1060950" cy="485804"/>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82994" y="8890154"/>
            <a:ext cx="6898279" cy="218201"/>
          </a:xfrm>
          <a:prstGeom prst="rect">
            <a:avLst/>
          </a:prstGeom>
        </p:spPr>
        <p:txBody>
          <a:bodyPr wrap="square">
            <a:spAutoFit/>
          </a:bodyPr>
          <a:lstStyle/>
          <a:p>
            <a:pPr algn="ctr"/>
            <a:r>
              <a:rPr lang="en-US" sz="818" dirty="0">
                <a:effectLst>
                  <a:outerShdw blurRad="38100" dist="38100" dir="2700000" algn="tl">
                    <a:srgbClr val="000000">
                      <a:alpha val="43137"/>
                    </a:srgbClr>
                  </a:outerShdw>
                </a:effectLst>
                <a:latin typeface="Futura Bk BT" panose="020B0502020204020303" pitchFamily="34" charset="0"/>
              </a:rPr>
              <a:t>AgentOwned Preferred Group | 1400-G Palm Blvd. | Isle Of Palms, SC 29451</a:t>
            </a:r>
          </a:p>
        </p:txBody>
      </p:sp>
      <p:pic>
        <p:nvPicPr>
          <p:cNvPr id="11" name="Picture 10"/>
          <p:cNvPicPr>
            <a:picLocks noChangeAspect="1"/>
          </p:cNvPicPr>
          <p:nvPr/>
        </p:nvPicPr>
        <p:blipFill>
          <a:blip r:embed="rId5">
            <a:extLst>
              <a:ext uri="{28A0092B-C50C-407E-A947-70E740481C1C}">
                <a14:useLocalDpi xmlns:a14="http://schemas.microsoft.com/office/drawing/2010/main" val="0"/>
              </a:ext>
            </a:extLst>
          </a:blip>
          <a:srcRect/>
          <a:stretch/>
        </p:blipFill>
        <p:spPr>
          <a:xfrm>
            <a:off x="4465391" y="5219685"/>
            <a:ext cx="1272373" cy="954280"/>
          </a:xfrm>
          <a:prstGeom prst="rect">
            <a:avLst/>
          </a:prstGeom>
          <a:ln>
            <a:noFill/>
          </a:ln>
          <a:effectLst>
            <a:outerShdw blurRad="50800" dist="38100" dir="2700000" algn="tl" rotWithShape="0">
              <a:prstClr val="black">
                <a:alpha val="40000"/>
              </a:prstClr>
            </a:outerShdw>
          </a:effectLst>
        </p:spPr>
      </p:pic>
      <p:pic>
        <p:nvPicPr>
          <p:cNvPr id="19" name="Picture 18"/>
          <p:cNvPicPr>
            <a:picLocks noChangeAspect="1"/>
          </p:cNvPicPr>
          <p:nvPr/>
        </p:nvPicPr>
        <p:blipFill>
          <a:blip r:embed="rId6">
            <a:extLst>
              <a:ext uri="{28A0092B-C50C-407E-A947-70E740481C1C}">
                <a14:useLocalDpi xmlns:a14="http://schemas.microsoft.com/office/drawing/2010/main" val="0"/>
              </a:ext>
            </a:extLst>
          </a:blip>
          <a:srcRect/>
          <a:stretch/>
        </p:blipFill>
        <p:spPr>
          <a:xfrm>
            <a:off x="133928" y="5214888"/>
            <a:ext cx="1278769" cy="959077"/>
          </a:xfrm>
          <a:prstGeom prst="rect">
            <a:avLst/>
          </a:prstGeom>
          <a:ln>
            <a:noFill/>
          </a:ln>
          <a:effectLst>
            <a:outerShdw blurRad="50800" dist="38100" dir="2700000" algn="tl" rotWithShape="0">
              <a:prstClr val="black">
                <a:alpha val="40000"/>
              </a:prstClr>
            </a:outerShdw>
          </a:effectLst>
        </p:spPr>
      </p:pic>
      <p:pic>
        <p:nvPicPr>
          <p:cNvPr id="12" name="Picture 11"/>
          <p:cNvPicPr>
            <a:picLocks noChangeAspect="1"/>
          </p:cNvPicPr>
          <p:nvPr/>
        </p:nvPicPr>
        <p:blipFill>
          <a:blip r:embed="rId7">
            <a:extLst>
              <a:ext uri="{28A0092B-C50C-407E-A947-70E740481C1C}">
                <a14:useLocalDpi xmlns:a14="http://schemas.microsoft.com/office/drawing/2010/main" val="0"/>
              </a:ext>
            </a:extLst>
          </a:blip>
          <a:srcRect/>
          <a:stretch/>
        </p:blipFill>
        <p:spPr>
          <a:xfrm>
            <a:off x="1577749" y="5214889"/>
            <a:ext cx="1278768" cy="959076"/>
          </a:xfrm>
          <a:prstGeom prst="rect">
            <a:avLst/>
          </a:prstGeom>
          <a:ln>
            <a:noFill/>
          </a:ln>
          <a:effectLst>
            <a:outerShdw blurRad="50800" dist="38100" dir="2700000" algn="tl" rotWithShape="0">
              <a:prstClr val="black">
                <a:alpha val="40000"/>
              </a:prstClr>
            </a:outerShdw>
          </a:effectLst>
        </p:spPr>
      </p:pic>
      <p:pic>
        <p:nvPicPr>
          <p:cNvPr id="14" name="Picture 13"/>
          <p:cNvPicPr>
            <a:picLocks noChangeAspect="1"/>
          </p:cNvPicPr>
          <p:nvPr/>
        </p:nvPicPr>
        <p:blipFill>
          <a:blip r:embed="rId8">
            <a:extLst>
              <a:ext uri="{28A0092B-C50C-407E-A947-70E740481C1C}">
                <a14:useLocalDpi xmlns:a14="http://schemas.microsoft.com/office/drawing/2010/main" val="0"/>
              </a:ext>
            </a:extLst>
          </a:blip>
          <a:srcRect/>
          <a:stretch/>
        </p:blipFill>
        <p:spPr>
          <a:xfrm>
            <a:off x="3021569" y="5214888"/>
            <a:ext cx="1278769" cy="959077"/>
          </a:xfrm>
          <a:prstGeom prst="rect">
            <a:avLst/>
          </a:prstGeom>
          <a:ln>
            <a:noFill/>
          </a:ln>
          <a:effectLst>
            <a:outerShdw blurRad="50800" dist="38100" dir="2700000" algn="tl" rotWithShape="0">
              <a:prstClr val="black">
                <a:alpha val="40000"/>
              </a:prstClr>
            </a:outerShdw>
          </a:effectLst>
        </p:spPr>
      </p:pic>
      <p:pic>
        <p:nvPicPr>
          <p:cNvPr id="5" name="Picture 4"/>
          <p:cNvPicPr>
            <a:picLocks noChangeAspect="1"/>
          </p:cNvPicPr>
          <p:nvPr/>
        </p:nvPicPr>
        <p:blipFill>
          <a:blip r:embed="rId9">
            <a:extLst>
              <a:ext uri="{28A0092B-C50C-407E-A947-70E740481C1C}">
                <a14:useLocalDpi xmlns:a14="http://schemas.microsoft.com/office/drawing/2010/main" val="0"/>
              </a:ext>
            </a:extLst>
          </a:blip>
          <a:srcRect t="14147" b="14147"/>
          <a:stretch/>
        </p:blipFill>
        <p:spPr>
          <a:xfrm>
            <a:off x="279523" y="594919"/>
            <a:ext cx="6756154" cy="3634276"/>
          </a:xfrm>
          <a:prstGeom prst="rect">
            <a:avLst/>
          </a:prstGeom>
          <a:ln>
            <a:noFill/>
          </a:ln>
          <a:effectLst>
            <a:outerShdw blurRad="50800" dist="38100" dir="2700000" algn="tl" rotWithShape="0">
              <a:prstClr val="black">
                <a:alpha val="40000"/>
              </a:prstClr>
            </a:outerShdw>
          </a:effectLst>
        </p:spPr>
      </p:pic>
      <p:pic>
        <p:nvPicPr>
          <p:cNvPr id="25" name="Picture 2">
            <a:extLst>
              <a:ext uri="{FF2B5EF4-FFF2-40B4-BE49-F238E27FC236}">
                <a16:creationId xmlns:a16="http://schemas.microsoft.com/office/drawing/2014/main" id="{9ED998BC-893B-4A30-AB87-B616DCFC6864}"/>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82994" y="8451273"/>
            <a:ext cx="376012" cy="485804"/>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15"/>
          <p:cNvSpPr/>
          <p:nvPr/>
        </p:nvSpPr>
        <p:spPr>
          <a:xfrm>
            <a:off x="0" y="4337321"/>
            <a:ext cx="7315200" cy="769441"/>
          </a:xfrm>
          <a:prstGeom prst="rect">
            <a:avLst/>
          </a:prstGeom>
          <a:noFill/>
        </p:spPr>
        <p:txBody>
          <a:bodyPr wrap="square" anchor="b">
            <a:spAutoFit/>
          </a:bodyPr>
          <a:lstStyle/>
          <a:p>
            <a:pPr algn="ctr"/>
            <a:r>
              <a:rPr lang="en-US" sz="2800" dirty="0">
                <a:effectLst>
                  <a:outerShdw blurRad="38100" dist="38100" dir="2700000" algn="tl">
                    <a:srgbClr val="000000">
                      <a:alpha val="43137"/>
                    </a:srgbClr>
                  </a:outerShdw>
                </a:effectLst>
                <a:latin typeface="Futura Bk BT" panose="020B0502020204020303" pitchFamily="34" charset="0"/>
              </a:rPr>
              <a:t>234 Whippoorwill Drive</a:t>
            </a:r>
          </a:p>
          <a:p>
            <a:pPr algn="ctr"/>
            <a:r>
              <a:rPr lang="en-US" sz="1600" dirty="0">
                <a:effectLst>
                  <a:outerShdw blurRad="38100" dist="38100" dir="2700000" algn="tl">
                    <a:srgbClr val="000000">
                      <a:alpha val="43137"/>
                    </a:srgbClr>
                  </a:outerShdw>
                </a:effectLst>
                <a:latin typeface="Futura Bk BT" panose="020B0502020204020303" pitchFamily="34" charset="0"/>
              </a:rPr>
              <a:t>Whippoorwill | Summerville, SC 29483 | MLS# 22022920 | $225,000</a:t>
            </a:r>
          </a:p>
        </p:txBody>
      </p:sp>
      <p:pic>
        <p:nvPicPr>
          <p:cNvPr id="24" name="Picture 23">
            <a:extLst>
              <a:ext uri="{FF2B5EF4-FFF2-40B4-BE49-F238E27FC236}">
                <a16:creationId xmlns:a16="http://schemas.microsoft.com/office/drawing/2014/main" id="{A34BBC4E-E6CC-4AB2-83F1-80920B6CD2C6}"/>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5902817" y="5214888"/>
            <a:ext cx="1278456" cy="959077"/>
          </a:xfrm>
          <a:prstGeom prst="rect">
            <a:avLst/>
          </a:prstGeom>
          <a:ln>
            <a:no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200</TotalTime>
  <Words>248</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Futura Bk BT</vt:lpstr>
      <vt:lpstr>Office Theme</vt:lpstr>
      <vt:lpstr>Priced to SELL!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56</cp:revision>
  <dcterms:created xsi:type="dcterms:W3CDTF">2006-08-16T00:00:00Z</dcterms:created>
  <dcterms:modified xsi:type="dcterms:W3CDTF">2022-09-27T19:21:36Z</dcterms:modified>
</cp:coreProperties>
</file>