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0" y="-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3691049"/>
            <a:ext cx="6217920" cy="3806037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240" y="7577577"/>
            <a:ext cx="6217920" cy="167879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1141" y="2679173"/>
            <a:ext cx="1268624" cy="6577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6345" y="2679173"/>
            <a:ext cx="4455255" cy="65771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7359106"/>
            <a:ext cx="6217920" cy="1897268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5668810"/>
            <a:ext cx="6217920" cy="161104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77240" y="2265583"/>
            <a:ext cx="6217920" cy="1692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777240" y="4023360"/>
            <a:ext cx="3031236" cy="52706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79469" y="4023361"/>
            <a:ext cx="3031236" cy="52736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8896" y="4023360"/>
            <a:ext cx="2860243" cy="9119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52372" y="4023360"/>
            <a:ext cx="2857753" cy="9119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77240" y="2265583"/>
            <a:ext cx="6217920" cy="1692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777240" y="4962144"/>
            <a:ext cx="3031236" cy="433181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979468" y="4962144"/>
            <a:ext cx="3031236" cy="433181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677198"/>
            <a:ext cx="2508296" cy="3187089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489" y="2679173"/>
            <a:ext cx="3576671" cy="6565701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956274"/>
            <a:ext cx="2508296" cy="32932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682240"/>
            <a:ext cx="2510485" cy="3191866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2350" y="3352800"/>
            <a:ext cx="3432810" cy="491744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954573"/>
            <a:ext cx="2510485" cy="32991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80000"/>
                <a:satMod val="100000"/>
                <a:lumMod val="100000"/>
              </a:schemeClr>
            </a:gs>
            <a:gs pos="31000">
              <a:schemeClr val="bg2">
                <a:tint val="100000"/>
                <a:shade val="95000"/>
                <a:satMod val="100000"/>
                <a:lumMod val="100000"/>
              </a:schemeClr>
            </a:gs>
            <a:gs pos="89000">
              <a:schemeClr val="bg2">
                <a:tint val="88000"/>
                <a:shade val="100000"/>
                <a:satMod val="400000"/>
                <a:lumMod val="100000"/>
                <a:alpha val="0"/>
              </a:schemeClr>
            </a:gs>
            <a:gs pos="68000">
              <a:schemeClr val="bg2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69978" y="841584"/>
            <a:ext cx="73301" cy="83939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84006" y="841584"/>
            <a:ext cx="489661" cy="83939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2265583"/>
            <a:ext cx="6217920" cy="16926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4062423"/>
            <a:ext cx="6217920" cy="5191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06537" y="804902"/>
            <a:ext cx="1010762" cy="4369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17253" y="804902"/>
            <a:ext cx="800023" cy="442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7385" y="1255403"/>
            <a:ext cx="1909516" cy="441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52400"/>
            <a:ext cx="3821113" cy="28658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228600"/>
            <a:ext cx="3697287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236 Dovetail Cir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Weatherstone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Summerville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1223033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Available November 1, 2012</a:t>
            </a:r>
            <a:endParaRPr kumimoji="0" lang="en-US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87312" y="2095500"/>
            <a:ext cx="3543300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sz="3600" kern="10" spc="72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003090"/>
                  </a:outerShdw>
                </a:effectLst>
                <a:latin typeface="Tw Cen MT"/>
              </a:rPr>
              <a:t>Renting at $</a:t>
            </a:r>
            <a:r>
              <a:rPr lang="en-US" sz="3600" kern="10" spc="72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003090"/>
                  </a:outerShdw>
                </a:effectLst>
                <a:latin typeface="Tw Cen MT"/>
              </a:rPr>
              <a:t>1,250/Mo</a:t>
            </a:r>
            <a:endParaRPr lang="en-US" sz="3600" kern="10" spc="72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003090"/>
                </a:outerShdw>
              </a:effectLst>
              <a:latin typeface="Tw Cen M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5151" y="7234337"/>
            <a:ext cx="2815961" cy="21119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176" y="3273128"/>
            <a:ext cx="1785936" cy="13394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3273127"/>
            <a:ext cx="1785937" cy="13394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2183" y="3273127"/>
            <a:ext cx="1785937" cy="13394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9192" y="3273128"/>
            <a:ext cx="1785936" cy="13394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5151" y="4867473"/>
            <a:ext cx="2815961" cy="21119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agentowne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9210675"/>
            <a:ext cx="1808162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021138" y="2763441"/>
            <a:ext cx="3398837" cy="661987"/>
          </a:xfrm>
          <a:prstGeom prst="ribbon">
            <a:avLst>
              <a:gd name="adj1" fmla="val 12500"/>
              <a:gd name="adj2" fmla="val 67009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189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Close to Everything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066925" y="9224963"/>
            <a:ext cx="25146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Liz &amp; Bob Simonds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843-437-9696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lizandbob@agentowned.com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8" name="Picture 14" descr="EqualHousing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960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686300" y="9601200"/>
            <a:ext cx="257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AGENTOWNED REALTY CO. PREMIER GROUP, INC.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141-A N. MAIN STREET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SUMMERVILLE, SC 29483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76200" y="4759030"/>
            <a:ext cx="46101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bg1"/>
                </a:solidFill>
                <a:latin typeface="Tw Cen MT" pitchFamily="34" charset="0"/>
              </a:rPr>
              <a:t>Pretty 3 bedroom 2 bath home is on a pond </a:t>
            </a:r>
            <a:r>
              <a:rPr lang="en-US" sz="2400" b="1" dirty="0" smtClean="0">
                <a:solidFill>
                  <a:schemeClr val="bg1"/>
                </a:solidFill>
                <a:latin typeface="Tw Cen MT" pitchFamily="34" charset="0"/>
              </a:rPr>
              <a:t>lot.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latin typeface="Tw Cen MT" pitchFamily="34" charset="0"/>
                <a:cs typeface="Arial" pitchFamily="34" charset="0"/>
              </a:rPr>
              <a:t> </a:t>
            </a:r>
            <a:endParaRPr kumimoji="0" lang="en-US" sz="7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Open Floorplan w/ Formal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Dining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Room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Cathedral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 Ceilings in Great Room &amp; Master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Fireplace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lang="en-US" sz="1800" dirty="0" smtClean="0">
                <a:solidFill>
                  <a:srgbClr val="000000"/>
                </a:solidFill>
                <a:latin typeface="Tw Cen MT" pitchFamily="34" charset="0"/>
                <a:cs typeface="Arial" pitchFamily="34" charset="0"/>
              </a:rPr>
              <a:t>Kitchen has Granite Countertops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Master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Suite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+ 2 Additional Large Bedrooms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Screened Porch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&amp; Fenced Yard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lang="en-US" sz="1800" dirty="0" smtClean="0">
                <a:solidFill>
                  <a:srgbClr val="000000"/>
                </a:solidFill>
                <a:latin typeface="Tw Cen MT" pitchFamily="34" charset="0"/>
                <a:cs typeface="Arial" pitchFamily="34" charset="0"/>
              </a:rPr>
              <a:t>View of Pond with Fountain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Short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walk to Community Playground &amp; Pool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Close to I-26 &amp; Downtown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Summerville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lang="en-US" sz="1800" dirty="0" smtClean="0">
                <a:solidFill>
                  <a:srgbClr val="000000"/>
                </a:solidFill>
                <a:latin typeface="Tw Cen MT" pitchFamily="34" charset="0"/>
                <a:cs typeface="Arial" pitchFamily="34" charset="0"/>
              </a:rPr>
              <a:t>Convenient Place to Live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¨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Small dogs allowed, 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w Cen MT" pitchFamily="34" charset="0"/>
                <a:cs typeface="Arial" pitchFamily="34" charset="0"/>
              </a:rPr>
              <a:t>No cats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21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73</TotalTime>
  <Words>115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Perspective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CVH360</cp:lastModifiedBy>
  <cp:revision>6</cp:revision>
  <dcterms:created xsi:type="dcterms:W3CDTF">2006-08-16T00:00:00Z</dcterms:created>
  <dcterms:modified xsi:type="dcterms:W3CDTF">2012-10-09T17:36:10Z</dcterms:modified>
</cp:coreProperties>
</file>