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966" y="-576"/>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5/3/2018</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96755" y="-246221"/>
            <a:ext cx="1554481" cy="10058400"/>
          </a:xfrm>
          <a:prstGeom prst="rect">
            <a:avLst/>
          </a:prstGeom>
          <a:gradFill>
            <a:gsLst>
              <a:gs pos="0">
                <a:schemeClr val="tx2"/>
              </a:gs>
              <a:gs pos="50000">
                <a:schemeClr val="accent1">
                  <a:tint val="44500"/>
                  <a:satMod val="1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7772400" cy="5181600"/>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0" y="0"/>
            <a:ext cx="7772399" cy="523220"/>
          </a:xfrm>
          <a:prstGeom prst="rect">
            <a:avLst/>
          </a:prstGeom>
          <a:solidFill>
            <a:schemeClr val="accent1"/>
          </a:solidFill>
        </p:spPr>
        <p:txBody>
          <a:bodyPr wrap="square">
            <a:spAutoFit/>
          </a:bodyPr>
          <a:lstStyle/>
          <a:p>
            <a:pPr algn="ctr"/>
            <a:r>
              <a:rPr lang="en-US" sz="2800" b="1" i="1" dirty="0">
                <a:solidFill>
                  <a:schemeClr val="bg1"/>
                </a:solidFill>
                <a:effectLst>
                  <a:outerShdw blurRad="50800" dist="38100" dir="5400000" algn="t" rotWithShape="0">
                    <a:schemeClr val="tx1">
                      <a:alpha val="77000"/>
                    </a:schemeClr>
                  </a:outerShdw>
                </a:effectLst>
                <a:latin typeface="Gabriola" panose="04040605051002020D02" pitchFamily="82" charset="0"/>
              </a:rPr>
              <a:t>Marsh Front Home Reduced $25,000</a:t>
            </a:r>
          </a:p>
        </p:txBody>
      </p:sp>
      <p:sp>
        <p:nvSpPr>
          <p:cNvPr id="2" name="Title 1"/>
          <p:cNvSpPr>
            <a:spLocks noGrp="1"/>
          </p:cNvSpPr>
          <p:nvPr>
            <p:ph type="ctrTitle"/>
          </p:nvPr>
        </p:nvSpPr>
        <p:spPr>
          <a:xfrm>
            <a:off x="0" y="3236963"/>
            <a:ext cx="7772398" cy="711689"/>
          </a:xfrm>
        </p:spPr>
        <p:txBody>
          <a:bodyPr anchor="ctr">
            <a:noAutofit/>
          </a:bodyPr>
          <a:lstStyle/>
          <a:p>
            <a:r>
              <a:rPr lang="en-US" sz="20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2372 Bergeron Way</a:t>
            </a:r>
            <a:br>
              <a:rPr lang="en-US" sz="18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15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Planters Pointe </a:t>
            </a:r>
            <a:r>
              <a:rPr lang="en-US" sz="1500" b="1" dirty="0">
                <a:solidFill>
                  <a:schemeClr val="bg1"/>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en-US" sz="15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Mt Pleasant </a:t>
            </a:r>
            <a:r>
              <a:rPr lang="en-US" sz="1500" b="1" dirty="0">
                <a:solidFill>
                  <a:schemeClr val="bg1"/>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en-US" sz="15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MLS# 18006907 </a:t>
            </a:r>
            <a:r>
              <a:rPr lang="en-US" sz="1500" b="1" dirty="0">
                <a:solidFill>
                  <a:schemeClr val="bg1"/>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en-US" sz="15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$525,000</a:t>
            </a:r>
            <a:endParaRPr lang="en-US" sz="1500" b="1" dirty="0">
              <a:latin typeface="Georgia" panose="02040502050405020303" pitchFamily="18" charset="0"/>
              <a:cs typeface="Microsoft Sans Serif" panose="020B0604020202020204" pitchFamily="34" charset="0"/>
            </a:endParaRPr>
          </a:p>
        </p:txBody>
      </p:sp>
      <p:sp>
        <p:nvSpPr>
          <p:cNvPr id="3" name="Subtitle 2"/>
          <p:cNvSpPr>
            <a:spLocks noGrp="1"/>
          </p:cNvSpPr>
          <p:nvPr>
            <p:ph type="subTitle" idx="1"/>
          </p:nvPr>
        </p:nvSpPr>
        <p:spPr>
          <a:xfrm>
            <a:off x="152400" y="5181599"/>
            <a:ext cx="7467600" cy="2536073"/>
          </a:xfrm>
        </p:spPr>
        <p:txBody>
          <a:bodyPr anchor="ctr">
            <a:noAutofit/>
          </a:bodyPr>
          <a:lstStyle/>
          <a:p>
            <a:r>
              <a:rPr lang="en-US" sz="1200" dirty="0">
                <a:solidFill>
                  <a:schemeClr val="tx1"/>
                </a:solidFill>
                <a:latin typeface="Georgia" panose="02040502050405020303" pitchFamily="18" charset="0"/>
                <a:cs typeface="Microsoft Sans Serif" panose="020B0604020202020204" pitchFamily="34" charset="0"/>
              </a:rPr>
              <a:t>STUNNING MARSH FRONT home, sturdy brick exterior with updated gourmet kitchen, new cabinet doors and granite counter tops. Come see this spacious 5 bedroom 3 bath home with first floor mother in law/guest bedroom with adjoining full bath. This home has a study/office on the first floor as well as large dining room. The kitchen opens to family room with fireplace, both with gorgeous marsh views. The kitchen also features breakfast area with built in seating, and stainless steel appliances. The owners have made many refreshing updates including light fixtures and door hardware to a home that already was well appointed with lots of hardwoods, tile, crown moldings and trim. All 5 Bedrooms are generous sized with great closet space. The master bedroom over looks the marsh and features trey ceiling and leads to a spa-like master bathroom that serves as a calming, roomy retreat with dual sinks, soaking tub and separate shower. There is a slab with access under the screened porch for storage. Neighborhood amenities include pool (with chillers to ensure its refreshing all summer), tennis courts, basket ball court, new fire-pit &amp; grill stations ,beautiful clubhouse miles of trails with work-out stations along them. Walk to the grocery store Starbucks, bars/restaurants, pizzeria or the Wando River.</a:t>
            </a:r>
            <a:endParaRPr lang="en-US" sz="1200" b="1" i="1" dirty="0">
              <a:solidFill>
                <a:schemeClr val="tx1"/>
              </a:solidFill>
              <a:latin typeface="Georgia" panose="02040502050405020303" pitchFamily="18" charset="0"/>
              <a:cs typeface="Microsoft Sans Serif" panose="020B0604020202020204" pitchFamily="34" charset="0"/>
            </a:endParaRPr>
          </a:p>
        </p:txBody>
      </p:sp>
      <p:sp>
        <p:nvSpPr>
          <p:cNvPr id="10" name="Down Ribbon 9"/>
          <p:cNvSpPr/>
          <p:nvPr/>
        </p:nvSpPr>
        <p:spPr>
          <a:xfrm>
            <a:off x="-4453793" y="152399"/>
            <a:ext cx="4306056" cy="484594"/>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600" b="1" i="1" dirty="0">
                <a:solidFill>
                  <a:schemeClr val="tx1"/>
                </a:solidFill>
                <a:latin typeface="Gabriola" panose="04040605051002020D02" pitchFamily="82" charset="0"/>
              </a:rPr>
              <a:t>Gorgeous Listing</a:t>
            </a:r>
          </a:p>
        </p:txBody>
      </p:sp>
      <p:pic>
        <p:nvPicPr>
          <p:cNvPr id="17" name="Picture 5"/>
          <p:cNvPicPr>
            <a:picLocks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52400" y="4000361"/>
            <a:ext cx="1554480" cy="1033272"/>
          </a:xfrm>
          <a:prstGeom prst="rect">
            <a:avLst/>
          </a:prstGeom>
          <a:ln w="3175">
            <a:solidFill>
              <a:schemeClr val="bg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123440" y="4000361"/>
            <a:ext cx="1554480" cy="1033272"/>
          </a:xfrm>
          <a:prstGeom prst="rect">
            <a:avLst/>
          </a:prstGeom>
          <a:ln w="3175">
            <a:solidFill>
              <a:schemeClr val="bg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076190"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0" y="9812179"/>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157216"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2991564" y="9598644"/>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6"/>
              </a:rPr>
              <a:t>www.agentownedrealty.com</a:t>
            </a:r>
            <a:endParaRPr lang="en-US" sz="1000" dirty="0"/>
          </a:p>
        </p:txBody>
      </p:sp>
      <p:pic>
        <p:nvPicPr>
          <p:cNvPr id="23" name="Picture 22"/>
          <p:cNvPicPr>
            <a:picLocks noChangeAspect="1"/>
          </p:cNvPicPr>
          <p:nvPr/>
        </p:nvPicPr>
        <p:blipFill>
          <a:blip r:embed="rId7"/>
          <a:stretch>
            <a:fillRect/>
          </a:stretch>
        </p:blipFill>
        <p:spPr>
          <a:xfrm>
            <a:off x="3377783" y="9037568"/>
            <a:ext cx="1021651" cy="536147"/>
          </a:xfrm>
          <a:prstGeom prst="rect">
            <a:avLst/>
          </a:prstGeom>
        </p:spPr>
      </p:pic>
      <p:pic>
        <p:nvPicPr>
          <p:cNvPr id="16" name="Picture 5"/>
          <p:cNvPicPr>
            <a:picLocks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4094480" y="4000361"/>
            <a:ext cx="1554480" cy="1033272"/>
          </a:xfrm>
          <a:prstGeom prst="rect">
            <a:avLst/>
          </a:prstGeom>
          <a:ln w="3175">
            <a:solidFill>
              <a:schemeClr val="bg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4095562" y="7731420"/>
            <a:ext cx="1554480" cy="1033272"/>
          </a:xfrm>
          <a:prstGeom prst="rect">
            <a:avLst/>
          </a:prstGeom>
          <a:ln w="3175">
            <a:solidFill>
              <a:schemeClr val="bg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2123981" y="7731420"/>
            <a:ext cx="1554480" cy="1033272"/>
          </a:xfrm>
          <a:prstGeom prst="rect">
            <a:avLst/>
          </a:prstGeom>
          <a:ln w="3175">
            <a:solidFill>
              <a:schemeClr val="bg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6065520" y="4000361"/>
            <a:ext cx="1554480" cy="1033272"/>
          </a:xfrm>
          <a:prstGeom prst="rect">
            <a:avLst/>
          </a:prstGeom>
          <a:ln w="3175">
            <a:solidFill>
              <a:schemeClr val="bg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152400" y="7731420"/>
            <a:ext cx="1554480" cy="1033272"/>
          </a:xfrm>
          <a:prstGeom prst="rect">
            <a:avLst/>
          </a:prstGeom>
          <a:ln w="3175">
            <a:solidFill>
              <a:schemeClr val="bg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28" name="Picture 5">
            <a:extLst>
              <a:ext uri="{FF2B5EF4-FFF2-40B4-BE49-F238E27FC236}">
                <a16:creationId xmlns:a16="http://schemas.microsoft.com/office/drawing/2014/main" id="{1BEEB63F-83B0-4E54-A2E9-A6F7E82DE0A1}"/>
              </a:ext>
            </a:extLst>
          </p:cNvPr>
          <p:cNvPicPr>
            <a:picLocks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6067143" y="7731420"/>
            <a:ext cx="1554480" cy="1033272"/>
          </a:xfrm>
          <a:prstGeom prst="rect">
            <a:avLst/>
          </a:prstGeom>
          <a:ln w="3175">
            <a:solidFill>
              <a:schemeClr val="bg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TotalTime>
  <Words>283</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Gabriola</vt:lpstr>
      <vt:lpstr>Georgia</vt:lpstr>
      <vt:lpstr>Microsoft Sans Serif</vt:lpstr>
      <vt:lpstr>Trebuchet MS</vt:lpstr>
      <vt:lpstr>Office Theme</vt:lpstr>
      <vt:lpstr>2372 Bergeron Way Planters Pointe · Mt Pleasant · MLS# 18006907 · $525,000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51</cp:revision>
  <dcterms:created xsi:type="dcterms:W3CDTF">2006-08-16T00:00:00Z</dcterms:created>
  <dcterms:modified xsi:type="dcterms:W3CDTF">2018-05-03T17:04:56Z</dcterms:modified>
</cp:coreProperties>
</file>