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2438" y="41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4.jpg"/><Relationship Id="rId12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gentownedrealty.com/" TargetMode="External"/><Relationship Id="rId11" Type="http://schemas.openxmlformats.org/officeDocument/2006/relationships/image" Target="../media/image8.jpeg"/><Relationship Id="rId5" Type="http://schemas.openxmlformats.org/officeDocument/2006/relationships/hyperlink" Target="mailto:jill@agentowned.com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" b="369"/>
          <a:stretch/>
        </p:blipFill>
        <p:spPr bwMode="auto">
          <a:xfrm>
            <a:off x="0" y="0"/>
            <a:ext cx="6592822" cy="433842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65928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New Low Price</a:t>
            </a:r>
            <a:endParaRPr lang="en-US" sz="2800" b="1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46" y="4338425"/>
            <a:ext cx="6592823" cy="910797"/>
          </a:xfrm>
        </p:spPr>
        <p:txBody>
          <a:bodyPr anchor="ctr">
            <a:noAutofit/>
          </a:bodyPr>
          <a:lstStyle/>
          <a:p>
            <a:r>
              <a:rPr lang="en-US" sz="20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2372 Bergeron Way</a:t>
            </a:r>
            <a:br>
              <a:rPr lang="en-US" sz="18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Planters Pointe </a:t>
            </a:r>
            <a:r>
              <a:rPr lang="en-US" sz="1500" b="1" dirty="0">
                <a:ln w="3175">
                  <a:noFill/>
                </a:ln>
                <a:latin typeface="Trebuchet MS" panose="020B0603020202020204" pitchFamily="34" charset="0"/>
                <a:cs typeface="Microsoft Sans Serif" panose="020B0604020202020204" pitchFamily="34" charset="0"/>
              </a:rPr>
              <a:t>· </a:t>
            </a:r>
            <a: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Mount Pleasant, SC 29466</a:t>
            </a:r>
            <a:b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MLS# 23018627 </a:t>
            </a:r>
            <a:r>
              <a:rPr lang="en-US" sz="1500" b="1" dirty="0">
                <a:ln w="3175">
                  <a:noFill/>
                </a:ln>
                <a:latin typeface="Trebuchet MS" panose="020B0603020202020204" pitchFamily="34" charset="0"/>
                <a:cs typeface="Microsoft Sans Serif" panose="020B0604020202020204" pitchFamily="34" charset="0"/>
              </a:rPr>
              <a:t>· </a:t>
            </a:r>
            <a: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$875,000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49223"/>
            <a:ext cx="6592822" cy="3519960"/>
          </a:xfrm>
        </p:spPr>
        <p:txBody>
          <a:bodyPr anchor="ctr">
            <a:noAutofit/>
          </a:bodyPr>
          <a:lstStyle/>
          <a:p>
            <a:r>
              <a:rPr lang="en-US" sz="13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STUNNING MARSH FRONT home with huge screened-in porch, sturdy brick exterior, NEW gourmet kitchen, new cabinets, appliance and counter tops. Come see this spacious 5 bedroom 3 bath home with first floor mother in law/guest bedroom with adjoining full bath. </a:t>
            </a:r>
          </a:p>
          <a:p>
            <a:endParaRPr lang="en-US" sz="1300" dirty="0">
              <a:solidFill>
                <a:schemeClr val="tx1"/>
              </a:solidFill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r>
              <a:rPr lang="en-US" sz="13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This home has a study/office on the first floor as well as large dining room. The kitchen opens to family room with fireplace, both with gorgeous marsh views. The kitchen also features a gorgeous commercial style gas stove, breakfast area with built in seating, and stainless steel appliances. </a:t>
            </a:r>
          </a:p>
          <a:p>
            <a:endParaRPr lang="en-US" sz="1300" dirty="0">
              <a:solidFill>
                <a:schemeClr val="tx1"/>
              </a:solidFill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r>
              <a:rPr lang="en-US" sz="13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The owners have made many refreshing updates including light fixtures and door hardware to a home that already was well appointed with lots of hardwoods, tile, crown moldings, and trim. All 5 bedrooms are generous sized with great closet space.</a:t>
            </a:r>
          </a:p>
        </p:txBody>
      </p:sp>
      <p:pic>
        <p:nvPicPr>
          <p:cNvPr id="17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6560" y="0"/>
            <a:ext cx="1463040" cy="987552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6560" y="2232344"/>
            <a:ext cx="1463040" cy="981108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304790" y="8915401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Jill </a:t>
            </a:r>
            <a:r>
              <a:rPr lang="en-US" sz="1600" b="1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Marcacci</a:t>
            </a:r>
            <a:endParaRPr lang="en-US" sz="1600" b="1" dirty="0"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843-297-5590</a:t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  <a:hlinkClick r:id="rId5"/>
              </a:rPr>
              <a:t>jill@agentowned.com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8600" y="9812180"/>
            <a:ext cx="777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AgentOwned Realty Co. Preferred Group, Inc. | 824 Johnnie </a:t>
            </a:r>
            <a:r>
              <a:rPr lang="en-US" sz="1000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Dodds</a:t>
            </a:r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 Blvd | Mt Pleasant, SC 29464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5816" y="8915401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Stan Huff</a:t>
            </a: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843-670-2835</a:t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  <a:hlinkClick r:id="rId5"/>
              </a:rPr>
              <a:t>stan.huff@agentowned.com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20164" y="9598645"/>
            <a:ext cx="17892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  <a:hlinkClick r:id="rId6"/>
              </a:rPr>
              <a:t>www.agentownedrealty.com</a:t>
            </a:r>
            <a:endParaRPr lang="en-US" sz="10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6384" y="9037569"/>
            <a:ext cx="1021651" cy="536147"/>
          </a:xfrm>
          <a:prstGeom prst="rect">
            <a:avLst/>
          </a:prstGeom>
        </p:spPr>
      </p:pic>
      <p:pic>
        <p:nvPicPr>
          <p:cNvPr id="16" name="Picture 5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6560" y="3343683"/>
            <a:ext cx="1463040" cy="987552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5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6560" y="6687366"/>
            <a:ext cx="1463040" cy="987552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5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6560" y="1114561"/>
            <a:ext cx="1463040" cy="987552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Picture 5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6560" y="4458244"/>
            <a:ext cx="1463040" cy="987552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5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6560" y="5572805"/>
            <a:ext cx="1463040" cy="987552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5">
            <a:extLst>
              <a:ext uri="{FF2B5EF4-FFF2-40B4-BE49-F238E27FC236}">
                <a16:creationId xmlns:a16="http://schemas.microsoft.com/office/drawing/2014/main" id="{1BEEB63F-83B0-4E54-A2E9-A6F7E82DE0A1}"/>
              </a:ext>
            </a:extLst>
          </p:cNvPr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6560" y="7801927"/>
            <a:ext cx="1463040" cy="987552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216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Gabriola</vt:lpstr>
      <vt:lpstr>Georgia</vt:lpstr>
      <vt:lpstr>Trebuchet MS</vt:lpstr>
      <vt:lpstr>Office Theme</vt:lpstr>
      <vt:lpstr>2372 Bergeron Way Planters Pointe · Mount Pleasant, SC 29466 MLS# 23018627 · $875,000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90</cp:revision>
  <dcterms:created xsi:type="dcterms:W3CDTF">2006-08-16T00:00:00Z</dcterms:created>
  <dcterms:modified xsi:type="dcterms:W3CDTF">2023-09-20T18:03:40Z</dcterms:modified>
</cp:coreProperties>
</file>