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b="742"/>
          <a:stretch/>
        </p:blipFill>
        <p:spPr bwMode="auto">
          <a:xfrm>
            <a:off x="0" y="0"/>
            <a:ext cx="6592822" cy="43416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New Low Price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2372 Bergeron Way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23018627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MARSH FRONT home with huge screened-in porch, sturdy brick exterior, NEW gourmet kitchen, new cabinets, appliance and counter tops. Come see this spacious 5 bedroom 3 bath home with first floor mother in law/guest bedroom with adjoining full bath.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home has a study/office on the first floor as well as large dining room. The kitchen opens to family room with fireplace, both with gorgeous marsh views. The kitchen also features a gorgeous commercial style gas stove, breakfast area with built in seating, and stainless steel appliances.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The owners have made many refreshing updates including light fixtures and door hardware to a home that already was well appointed with lots of hardwoods, tile, crown moldings, and trim. All 5 bedrooms are generous sized with great closet space.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26680"/>
            <a:ext cx="1463040" cy="961587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9953" y="2227395"/>
            <a:ext cx="1456253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78" y="3354075"/>
            <a:ext cx="1463004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79105"/>
            <a:ext cx="1463040" cy="986275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80755"/>
            <a:ext cx="1463040" cy="95912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9007"/>
            <a:ext cx="1463040" cy="96097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804505"/>
            <a:ext cx="1463040" cy="982395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D717970-AE40-692F-8FC7-1E9EA4B93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/>
        </p:blipFill>
        <p:spPr bwMode="auto">
          <a:xfrm>
            <a:off x="6766560" y="0"/>
            <a:ext cx="1463040" cy="987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216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2372 Bergeron Way Planters Pointe · Mount Pleasant, SC 29466 MLS# 23018627 ·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91</cp:revision>
  <dcterms:created xsi:type="dcterms:W3CDTF">2006-08-16T00:00:00Z</dcterms:created>
  <dcterms:modified xsi:type="dcterms:W3CDTF">2023-09-20T17:43:34Z</dcterms:modified>
</cp:coreProperties>
</file>