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e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b="742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</a:t>
            </a:r>
          </a:p>
        </p:txBody>
      </p:sp>
      <p:pic>
        <p:nvPicPr>
          <p:cNvPr id="1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39131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52206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91431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26056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65281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8356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4504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E381E5-48C2-EE09-802A-8BF2EB3F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7414"/>
          <a:stretch/>
        </p:blipFill>
        <p:spPr bwMode="auto">
          <a:xfrm>
            <a:off x="6766560" y="0"/>
            <a:ext cx="1463040" cy="962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2023-09-20T18:31:08Z</dcterms:modified>
</cp:coreProperties>
</file>