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 b="742"/>
          <a:stretch/>
        </p:blipFill>
        <p:spPr bwMode="auto">
          <a:xfrm>
            <a:off x="0" y="0"/>
            <a:ext cx="6592822" cy="43384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New Low Price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2372 Bergeron Way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Planters Pointe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Mount Pleasant, SC 29466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23018627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$875,000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STUNNING MARSH FRONT home with huge screened-in porch, sturdy brick exterior, NEW gourmet kitchen, new cabinets, appliance and counter tops. Come see this spacious 5 bedroom 3 bath home with first floor mother in law/guest bedroom with adjoining full bath.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This home has a study/office on the first floor as well as large dining room. The kitchen opens to family room with fireplace, both with gorgeous marsh views. The kitchen also features a gorgeous commercial style gas stove, breakfast area with built in seating, and stainless steel appliances. </a:t>
            </a:r>
          </a:p>
          <a:p>
            <a:endParaRPr lang="en-US" sz="1300" dirty="0">
              <a:solidFill>
                <a:schemeClr val="tx1"/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The owners have made many refreshing updates including light fixtures and door hardware to a home that already was well appointed with lots of hardwoods, tile, crown moldings, and trim. All 5 bedrooms are generous sized with great closet space.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0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2229858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3344787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6689574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1114929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4459716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5574645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7804504"/>
            <a:ext cx="1463040" cy="987552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216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2372 Bergeron Way Planters Pointe · Mount Pleasant, SC 29466 MLS# 23018627 · $875,000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94</cp:revision>
  <dcterms:created xsi:type="dcterms:W3CDTF">2006-08-16T00:00:00Z</dcterms:created>
  <dcterms:modified xsi:type="dcterms:W3CDTF">2023-09-20T18:51:19Z</dcterms:modified>
</cp:coreProperties>
</file>