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4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9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5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93A6-3F13-47CB-ABF9-1D631B3BDBF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D689-E540-4463-ACE7-2716A3BD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202"/>
            <a:ext cx="7772087" cy="10057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7640194"/>
            <a:ext cx="7772400" cy="241820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1920" y="3508456"/>
            <a:ext cx="441007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us for a Good Cause!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invited to preview 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237 Cooper River Drive 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MLS#17028307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$1,075,000 – 2/2.5 - 2,087sf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Tides Bldg. 2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Tides IV Condos &amp; Cocktail event 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Thursday, November 9 from 5-7pm. Sparkling wine and Hors d’oeuvres. 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donate $5 to Basket Brigade for each attendee who leaves their business card.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809557" y="185419"/>
            <a:ext cx="4114800" cy="26289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997642" y="7742024"/>
            <a:ext cx="1738630" cy="11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9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</cp:revision>
  <dcterms:created xsi:type="dcterms:W3CDTF">2017-11-08T15:06:20Z</dcterms:created>
  <dcterms:modified xsi:type="dcterms:W3CDTF">2017-11-08T16:09:55Z</dcterms:modified>
</cp:coreProperties>
</file>