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85" autoAdjust="0"/>
    <p:restoredTop sz="94660"/>
  </p:normalViewPr>
  <p:slideViewPr>
    <p:cSldViewPr>
      <p:cViewPr varScale="1">
        <p:scale>
          <a:sx n="70" d="100"/>
          <a:sy n="70" d="100"/>
        </p:scale>
        <p:origin x="21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3998" cy="68579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762" y="0"/>
            <a:ext cx="3327996" cy="221479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3916740"/>
            <a:ext cx="91439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This property is zoned OG-General Office district. It is currently used as a residential care facility. This 1996 square foot property has five bedrooms and one and half bathrooms. It sits on a third of an acre and has a large yard. The possibilities for this property are endless. 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This is a great place to open a business in this very convenient location. It can be easily converted to a residence.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96236" y="5503783"/>
            <a:ext cx="5141777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237 Fleming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Road</a:t>
            </a:r>
          </a:p>
          <a:p>
            <a:pPr algn="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Pecan Grove</a:t>
            </a:r>
          </a:p>
          <a:p>
            <a:pPr algn="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Charleston, SC 29412</a:t>
            </a:r>
          </a:p>
          <a:p>
            <a:pPr algn="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15017004</a:t>
            </a:r>
          </a:p>
          <a:p>
            <a:pPr algn="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$289,999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762" y="2257977"/>
            <a:ext cx="1648794" cy="10972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65" y="2257977"/>
            <a:ext cx="1648793" cy="1097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762" y="3398435"/>
            <a:ext cx="1648794" cy="10972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65" y="3398435"/>
            <a:ext cx="1648793" cy="10972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762" y="4538893"/>
            <a:ext cx="1648794" cy="109728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65" y="4538893"/>
            <a:ext cx="1648793" cy="109728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762" y="5679350"/>
            <a:ext cx="1648794" cy="109728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65" y="5679350"/>
            <a:ext cx="1648793" cy="109728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-4690764" y="304800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Lucida Calligraphy" panose="03010101010101010101" pitchFamily="66" charset="0"/>
              </a:rPr>
              <a:t>Just Reduced!</a:t>
            </a:r>
            <a:endParaRPr lang="en-US" sz="4000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Lucida Calligraphy" panose="03010101010101010101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96419" y="5673507"/>
            <a:ext cx="4572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Terry Seabrook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Mobile 843 607-2490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Office 843 577-2676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seabrookspace@aol.com 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5" y="5673507"/>
            <a:ext cx="1067600" cy="113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3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Lucida Calligraphy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6</cp:revision>
  <dcterms:created xsi:type="dcterms:W3CDTF">2006-08-16T00:00:00Z</dcterms:created>
  <dcterms:modified xsi:type="dcterms:W3CDTF">2015-07-02T01:06:19Z</dcterms:modified>
</cp:coreProperties>
</file>