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60" y="287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8/1/2014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765" t="1712" b="10303"/>
          <a:stretch/>
        </p:blipFill>
        <p:spPr bwMode="auto">
          <a:xfrm>
            <a:off x="0" y="-1"/>
            <a:ext cx="7774576" cy="52197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88" y="4343400"/>
            <a:ext cx="7772400" cy="8763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237 Little Oak Dr ~ Folly Beach ~ MLS# 1413456 ~ $229,000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4337" y="5029200"/>
            <a:ext cx="3685903" cy="6934200"/>
          </a:xfrm>
        </p:spPr>
        <p:txBody>
          <a:bodyPr>
            <a:noAutofit/>
          </a:bodyPr>
          <a:lstStyle/>
          <a:p>
            <a:r>
              <a:rPr lang="en-US" sz="1200" dirty="0" smtClean="0">
                <a:latin typeface="Palatino Linotype" panose="02040502050505030304" pitchFamily="18" charset="0"/>
                <a:cs typeface="Times New Roman" panose="02020603050405020304" pitchFamily="18" charset="0"/>
              </a:rPr>
              <a:t>Looking for maintenance-free living with a view? Then look no further with this two bedroom, two bath villa in Little Oak Island where you can enjoy peaceful views of the tidal creek and Folly River from your very own private balcony. As you enter the home, your eyes are immediately drawn forward to the wall of windows and amazing views. Inside this lovely unit, you'll find an open floor plan makes entertaining a breeze. The spacious kitchen opens up to the dining area and living room. The living room is the perfect place to relax and enjoy the view, and you'll stay cozy on cool winter nights in front of the fire place. This villa is all about the views, and the master bedroom is no exception. The master bedroom comes equipped with a screened-in porch that is perfect for relaxing any time of the day. The screened-in porch opens up to another deck which can also be accessed through the living room. A spiral staircase from the deck to the ground gets you next to the water in seconds. In addition to the resort-like feel you'll experience from looking out the windows of this home, you'll also have access to the community amenities which include clay tennis courts, a sparking swimming pool, and a gazebo with a dock that will make you feel like you're walking on water. If you hear the ocean calling your name, you are just minutes away from the beautiful sands of Folly beach. Or if you're in the mood for the historic charm that downtown Charleston provides with its shopping, dining, and parks, you're just a short drive away. In life some will tell you that you can't have it all, but with this fantastic villa, you truly can! Be sure not to miss out on this piece of paradise</a:t>
            </a:r>
            <a:r>
              <a:rPr lang="en-US" sz="1200" dirty="0">
                <a:latin typeface="Palatino Linotype" panose="02040502050505030304" pitchFamily="18" charset="0"/>
                <a:cs typeface="Times New Roman" panose="02020603050405020304" pitchFamily="18" charset="0"/>
              </a:rPr>
              <a:t>. </a:t>
            </a:r>
            <a:r>
              <a:rPr lang="en-US" sz="1200" b="1" dirty="0">
                <a:latin typeface="Palatino Linotype" panose="02040502050505030304" pitchFamily="18" charset="0"/>
                <a:cs typeface="Times New Roman" panose="02020603050405020304" pitchFamily="18" charset="0"/>
              </a:rPr>
              <a:t>Agents:  Please note that the regime fee covers flood insurance and all amenities</a:t>
            </a:r>
          </a:p>
        </p:txBody>
      </p:sp>
      <p:sp>
        <p:nvSpPr>
          <p:cNvPr id="5" name="Rectangle 4"/>
          <p:cNvSpPr/>
          <p:nvPr/>
        </p:nvSpPr>
        <p:spPr>
          <a:xfrm>
            <a:off x="1" y="84644"/>
            <a:ext cx="4800600" cy="830997"/>
          </a:xfrm>
          <a:prstGeom prst="rect">
            <a:avLst/>
          </a:prstGeom>
        </p:spPr>
        <p:txBody>
          <a:bodyPr wrap="square">
            <a:spAutoFit/>
          </a:bodyPr>
          <a:lstStyle/>
          <a:p>
            <a:r>
              <a:rPr lang="en-US" sz="4800" b="1" dirty="0" smtClean="0">
                <a:solidFill>
                  <a:schemeClr val="bg1"/>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Spectacular View!</a:t>
            </a:r>
            <a:endParaRPr lang="en-US" sz="4800" b="1" dirty="0">
              <a:solidFill>
                <a:schemeClr val="bg1"/>
              </a:solidFill>
              <a:effectLst>
                <a:outerShdw blurRad="38100" dist="38100" dir="2700000" algn="tl">
                  <a:srgbClr val="000000">
                    <a:alpha val="43137"/>
                  </a:srgb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16201" b="18478"/>
          <a:stretch/>
        </p:blipFill>
        <p:spPr>
          <a:xfrm>
            <a:off x="8229600" y="304800"/>
            <a:ext cx="1905000" cy="142875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53938" y="3257550"/>
            <a:ext cx="266700" cy="3657598"/>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(843) </a:t>
            </a:r>
            <a:r>
              <a:rPr lang="en-US" sz="1800" dirty="0">
                <a:solidFill>
                  <a:schemeClr val="tx1"/>
                </a:solidFill>
                <a:latin typeface="Palatino Linotype" panose="02040502050505030304" pitchFamily="18" charset="0"/>
              </a:rPr>
              <a:t>642-3546 or </a:t>
            </a:r>
            <a:r>
              <a:rPr lang="en-US" sz="1800" u="sng" dirty="0">
                <a:solidFill>
                  <a:schemeClr val="tx1"/>
                </a:solidFill>
                <a:latin typeface="Palatino Linotype" panose="02040502050505030304" pitchFamily="18" charset="0"/>
              </a:rPr>
              <a:t>ben@mattoneillteam.com</a:t>
            </a:r>
          </a:p>
        </p:txBody>
      </p:sp>
      <p:pic>
        <p:nvPicPr>
          <p:cNvPr id="11" name="Picture 10"/>
          <p:cNvPicPr>
            <a:picLocks noChangeAspect="1"/>
          </p:cNvPicPr>
          <p:nvPr/>
        </p:nvPicPr>
        <p:blipFill rotWithShape="1">
          <a:blip r:embed="rId5" cstate="print">
            <a:extLst>
              <a:ext uri="{28A0092B-C50C-407E-A947-70E740481C1C}">
                <a14:useLocalDpi xmlns:a14="http://schemas.microsoft.com/office/drawing/2010/main" val="0"/>
              </a:ext>
            </a:extLst>
          </a:blip>
          <a:srcRect l="4759" r="5738" b="9799"/>
          <a:stretch/>
        </p:blipFill>
        <p:spPr>
          <a:xfrm>
            <a:off x="0" y="8314690"/>
            <a:ext cx="2057400" cy="1543050"/>
          </a:xfrm>
          <a:prstGeom prst="rect">
            <a:avLst/>
          </a:prstGeom>
        </p:spPr>
      </p:pic>
      <p:pic>
        <p:nvPicPr>
          <p:cNvPr id="12" name="Picture 11"/>
          <p:cNvPicPr>
            <a:picLocks noChangeAspect="1"/>
          </p:cNvPicPr>
          <p:nvPr/>
        </p:nvPicPr>
        <p:blipFill rotWithShape="1">
          <a:blip r:embed="rId6" cstate="print">
            <a:extLst>
              <a:ext uri="{28A0092B-C50C-407E-A947-70E740481C1C}">
                <a14:useLocalDpi xmlns:a14="http://schemas.microsoft.com/office/drawing/2010/main" val="0"/>
              </a:ext>
            </a:extLst>
          </a:blip>
          <a:srcRect r="5477" b="9799"/>
          <a:stretch/>
        </p:blipFill>
        <p:spPr>
          <a:xfrm>
            <a:off x="0" y="5995670"/>
            <a:ext cx="2057400" cy="1543050"/>
          </a:xfrm>
          <a:prstGeom prst="rect">
            <a:avLst/>
          </a:prstGeom>
        </p:spPr>
      </p:pic>
      <p:pic>
        <p:nvPicPr>
          <p:cNvPr id="13" name="Picture 12"/>
          <p:cNvPicPr>
            <a:picLocks noChangeAspect="1"/>
          </p:cNvPicPr>
          <p:nvPr/>
        </p:nvPicPr>
        <p:blipFill rotWithShape="1">
          <a:blip r:embed="rId7" cstate="print">
            <a:extLst>
              <a:ext uri="{28A0092B-C50C-407E-A947-70E740481C1C}">
                <a14:useLocalDpi xmlns:a14="http://schemas.microsoft.com/office/drawing/2010/main" val="0"/>
              </a:ext>
            </a:extLst>
          </a:blip>
          <a:srcRect b="9799"/>
          <a:stretch/>
        </p:blipFill>
        <p:spPr>
          <a:xfrm>
            <a:off x="5717177" y="10633710"/>
            <a:ext cx="2057400" cy="1543050"/>
          </a:xfrm>
          <a:prstGeom prst="rect">
            <a:avLst/>
          </a:prstGeom>
        </p:spPr>
      </p:pic>
      <p:pic>
        <p:nvPicPr>
          <p:cNvPr id="14" name="Picture 13"/>
          <p:cNvPicPr>
            <a:picLocks noChangeAspect="1"/>
          </p:cNvPicPr>
          <p:nvPr/>
        </p:nvPicPr>
        <p:blipFill rotWithShape="1">
          <a:blip r:embed="rId8" cstate="print">
            <a:extLst>
              <a:ext uri="{28A0092B-C50C-407E-A947-70E740481C1C}">
                <a14:useLocalDpi xmlns:a14="http://schemas.microsoft.com/office/drawing/2010/main" val="0"/>
              </a:ext>
            </a:extLst>
          </a:blip>
          <a:srcRect b="9799"/>
          <a:stretch/>
        </p:blipFill>
        <p:spPr>
          <a:xfrm>
            <a:off x="5715000" y="8314690"/>
            <a:ext cx="2057400" cy="1543050"/>
          </a:xfrm>
          <a:prstGeom prst="rect">
            <a:avLst/>
          </a:prstGeom>
        </p:spPr>
      </p:pic>
      <p:pic>
        <p:nvPicPr>
          <p:cNvPr id="15" name="Picture 14"/>
          <p:cNvPicPr>
            <a:picLocks noChangeAspect="1"/>
          </p:cNvPicPr>
          <p:nvPr/>
        </p:nvPicPr>
        <p:blipFill rotWithShape="1">
          <a:blip r:embed="rId9" cstate="print">
            <a:extLst>
              <a:ext uri="{28A0092B-C50C-407E-A947-70E740481C1C}">
                <a14:useLocalDpi xmlns:a14="http://schemas.microsoft.com/office/drawing/2010/main" val="0"/>
              </a:ext>
            </a:extLst>
          </a:blip>
          <a:srcRect b="9799"/>
          <a:stretch/>
        </p:blipFill>
        <p:spPr>
          <a:xfrm>
            <a:off x="0" y="10633710"/>
            <a:ext cx="2057400" cy="1543050"/>
          </a:xfrm>
          <a:prstGeom prst="rect">
            <a:avLst/>
          </a:prstGeom>
        </p:spPr>
      </p:pic>
      <p:pic>
        <p:nvPicPr>
          <p:cNvPr id="16" name="Picture 15"/>
          <p:cNvPicPr>
            <a:picLocks noChangeAspect="1"/>
          </p:cNvPicPr>
          <p:nvPr/>
        </p:nvPicPr>
        <p:blipFill rotWithShape="1">
          <a:blip r:embed="rId10" cstate="print">
            <a:extLst>
              <a:ext uri="{28A0092B-C50C-407E-A947-70E740481C1C}">
                <a14:useLocalDpi xmlns:a14="http://schemas.microsoft.com/office/drawing/2010/main" val="0"/>
              </a:ext>
            </a:extLst>
          </a:blip>
          <a:srcRect l="5477" b="9799"/>
          <a:stretch/>
        </p:blipFill>
        <p:spPr>
          <a:xfrm>
            <a:off x="5715000" y="5995670"/>
            <a:ext cx="2057400" cy="1543050"/>
          </a:xfrm>
          <a:prstGeom prst="rect">
            <a:avLst/>
          </a:prstGeom>
        </p:spPr>
      </p:pic>
      <p:sp>
        <p:nvSpPr>
          <p:cNvPr id="2" name="Rectangle 1"/>
          <p:cNvSpPr/>
          <p:nvPr/>
        </p:nvSpPr>
        <p:spPr>
          <a:xfrm>
            <a:off x="2059577" y="11821180"/>
            <a:ext cx="3657600" cy="523220"/>
          </a:xfrm>
          <a:prstGeom prst="rect">
            <a:avLst/>
          </a:prstGeom>
        </p:spPr>
        <p:txBody>
          <a:bodyPr wrap="square">
            <a:spAutoFit/>
          </a:bodyPr>
          <a:lstStyle/>
          <a:p>
            <a:pPr algn="ctr"/>
            <a:r>
              <a:rPr lang="en-US" sz="1400" i="1" dirty="0" smtClean="0">
                <a:solidFill>
                  <a:srgbClr val="FF0000"/>
                </a:solidFill>
              </a:rPr>
              <a:t>*Seller offering a $2,000 </a:t>
            </a:r>
            <a:r>
              <a:rPr lang="en-US" sz="1400" i="1" dirty="0">
                <a:solidFill>
                  <a:srgbClr val="FF0000"/>
                </a:solidFill>
              </a:rPr>
              <a:t> credit for paint and flooring </a:t>
            </a:r>
            <a:r>
              <a:rPr lang="en-US" sz="1400" i="1" dirty="0" smtClean="0">
                <a:solidFill>
                  <a:srgbClr val="FF0000"/>
                </a:solidFill>
              </a:rPr>
              <a:t>updates </a:t>
            </a:r>
            <a:r>
              <a:rPr lang="en-US" sz="1400" i="1" dirty="0">
                <a:solidFill>
                  <a:srgbClr val="FF0000"/>
                </a:solidFill>
              </a:rPr>
              <a:t>with an acceptable offer</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384</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10</cp:revision>
  <dcterms:created xsi:type="dcterms:W3CDTF">2006-08-16T00:00:00Z</dcterms:created>
  <dcterms:modified xsi:type="dcterms:W3CDTF">2014-08-01T20:33:15Z</dcterms:modified>
</cp:coreProperties>
</file>