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2448"/>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607" y="82"/>
      </p:cViewPr>
      <p:guideLst>
        <p:guide orient="horz" pos="2304"/>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72454"/>
            <a:ext cx="7772400" cy="1568027"/>
          </a:xfrm>
        </p:spPr>
        <p:txBody>
          <a:bodyPr/>
          <a:lstStyle/>
          <a:p>
            <a:r>
              <a:rPr lang="en-US"/>
              <a:t>Click to edit Master title style</a:t>
            </a:r>
          </a:p>
        </p:txBody>
      </p:sp>
      <p:sp>
        <p:nvSpPr>
          <p:cNvPr id="3" name="Subtitle 2"/>
          <p:cNvSpPr>
            <a:spLocks noGrp="1"/>
          </p:cNvSpPr>
          <p:nvPr>
            <p:ph type="subTitle" idx="1"/>
          </p:nvPr>
        </p:nvSpPr>
        <p:spPr>
          <a:xfrm>
            <a:off x="1371600" y="4145280"/>
            <a:ext cx="6400800" cy="186944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948"/>
            <a:ext cx="2057400" cy="624162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948"/>
            <a:ext cx="6019800" cy="6241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694"/>
            <a:ext cx="7772400" cy="145288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100495"/>
            <a:ext cx="7772400" cy="160019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06880"/>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06880"/>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37454"/>
            <a:ext cx="4040188"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319867"/>
            <a:ext cx="4040188"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637454"/>
            <a:ext cx="4041775"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319867"/>
            <a:ext cx="4041775"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91253"/>
            <a:ext cx="3008313" cy="123952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91254"/>
            <a:ext cx="5111750" cy="62433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530774"/>
            <a:ext cx="3008313" cy="500380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0640"/>
            <a:ext cx="5486400" cy="60452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53627"/>
            <a:ext cx="5486400" cy="43891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725161"/>
            <a:ext cx="5486400" cy="8585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92947"/>
            <a:ext cx="8229600"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706880"/>
            <a:ext cx="8229600" cy="48276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780107"/>
            <a:ext cx="2133600" cy="38946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8/31/2021</a:t>
            </a:fld>
            <a:endParaRPr lang="en-US"/>
          </a:p>
        </p:txBody>
      </p:sp>
      <p:sp>
        <p:nvSpPr>
          <p:cNvPr id="5" name="Footer Placeholder 4"/>
          <p:cNvSpPr>
            <a:spLocks noGrp="1"/>
          </p:cNvSpPr>
          <p:nvPr>
            <p:ph type="ftr" sz="quarter" idx="3"/>
          </p:nvPr>
        </p:nvSpPr>
        <p:spPr>
          <a:xfrm>
            <a:off x="3124200" y="6780107"/>
            <a:ext cx="2895600" cy="3894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780107"/>
            <a:ext cx="2133600" cy="38946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sv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2053421" y="869406"/>
            <a:ext cx="5037158" cy="3778791"/>
          </a:xfrm>
          <a:prstGeom prst="rect">
            <a:avLst/>
          </a:prstGeom>
          <a:ln>
            <a:noFill/>
          </a:ln>
          <a:effectLst/>
        </p:spPr>
      </p:pic>
      <p:sp>
        <p:nvSpPr>
          <p:cNvPr id="3" name="Subtitle 2"/>
          <p:cNvSpPr>
            <a:spLocks noGrp="1"/>
          </p:cNvSpPr>
          <p:nvPr>
            <p:ph type="subTitle" idx="1"/>
          </p:nvPr>
        </p:nvSpPr>
        <p:spPr>
          <a:xfrm>
            <a:off x="0" y="4755434"/>
            <a:ext cx="9144000" cy="1590240"/>
          </a:xfrm>
        </p:spPr>
        <p:txBody>
          <a:bodyPr anchor="ctr">
            <a:noAutofit/>
          </a:bodyPr>
          <a:lstStyle/>
          <a:p>
            <a:r>
              <a:rPr lang="en-US" sz="1200" dirty="0">
                <a:solidFill>
                  <a:srgbClr val="552448"/>
                </a:solidFill>
                <a:latin typeface="+mj-lt"/>
              </a:rPr>
              <a:t>As you enter this home, you are immediately greeted by the large open floor plan and high ceilings The living/dining room is oversized and offers tons of space just off the kitchen. The kitchen is spacious with beautiful cabinets, counter tops with tile back splash. The kitchen has stainless steel dishwasher, microwave and range and breakfast nook, perfect for the chef at heart. The family room is large with a wood burning fireplace and additional room which can be used as a sun room, or office area, Just off the sun room is a spacious deck and fenced in back yard, perfect for the family pet and entertaining and cookouts. There is also a spacious 2 car garage with lots of space set up for the craftsman in the family. The second floor features a LARGE MASTER BEDROOM, master bath with garden tub and separate stand up shower and large walk in closet. There are 2 additional bedrooms and hall bath, offering privacy for visiting guests This location, and home offers a great deal and ready to move in. A must see, asap, and WILL NOT LAST LONG.</a:t>
            </a:r>
          </a:p>
        </p:txBody>
      </p:sp>
      <p:sp>
        <p:nvSpPr>
          <p:cNvPr id="14" name="Rectangle 13"/>
          <p:cNvSpPr/>
          <p:nvPr/>
        </p:nvSpPr>
        <p:spPr>
          <a:xfrm>
            <a:off x="0" y="6452911"/>
            <a:ext cx="9144000" cy="800219"/>
          </a:xfrm>
          <a:prstGeom prst="rect">
            <a:avLst/>
          </a:prstGeom>
        </p:spPr>
        <p:txBody>
          <a:bodyPr wrap="square">
            <a:spAutoFit/>
          </a:bodyPr>
          <a:lstStyle/>
          <a:p>
            <a:pPr algn="ctr"/>
            <a:r>
              <a:rPr lang="en-US" b="1" dirty="0">
                <a:solidFill>
                  <a:srgbClr val="552448"/>
                </a:solidFill>
              </a:rPr>
              <a:t>Al Hammons</a:t>
            </a:r>
          </a:p>
          <a:p>
            <a:pPr algn="ctr"/>
            <a:r>
              <a:rPr lang="pt-BR" sz="1600" dirty="0">
                <a:solidFill>
                  <a:srgbClr val="552448"/>
                </a:solidFill>
              </a:rPr>
              <a:t>M 843-893-8684 | O 854-444-3232 | a.hammons@bhhsscre.com</a:t>
            </a:r>
          </a:p>
          <a:p>
            <a:pPr algn="ctr"/>
            <a:r>
              <a:rPr lang="en-US" sz="1200" dirty="0">
                <a:solidFill>
                  <a:srgbClr val="552448"/>
                </a:solidFill>
              </a:rPr>
              <a:t>BHHS Southern Coast Real Estate | 1525 Ashley River Road | Charleston, SC 29407 </a:t>
            </a:r>
          </a:p>
        </p:txBody>
      </p:sp>
      <p:sp>
        <p:nvSpPr>
          <p:cNvPr id="15" name="Rectangle 14"/>
          <p:cNvSpPr/>
          <p:nvPr/>
        </p:nvSpPr>
        <p:spPr>
          <a:xfrm>
            <a:off x="1750445" y="4032647"/>
            <a:ext cx="5643110"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237 Smithfield Avenue</a:t>
            </a:r>
          </a:p>
          <a:p>
            <a:pPr algn="ctr"/>
            <a:r>
              <a:rPr lang="en-US" sz="1400" b="1" dirty="0" err="1">
                <a:solidFill>
                  <a:schemeClr val="bg1"/>
                </a:solidFill>
                <a:effectLst>
                  <a:outerShdw blurRad="38100" dist="38100" dir="2700000" algn="tl">
                    <a:srgbClr val="000000">
                      <a:alpha val="43137"/>
                    </a:srgbClr>
                  </a:outerShdw>
                </a:effectLst>
                <a:latin typeface="Century Gothic" panose="020B0502020202020204" pitchFamily="34" charset="0"/>
              </a:rPr>
              <a:t>Brandymill</a:t>
            </a: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 | Summerville | MLS# 21022367 | $309,000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p:blipFill>
        <p:spPr>
          <a:xfrm>
            <a:off x="241486" y="3523487"/>
            <a:ext cx="1499616" cy="1124712"/>
          </a:xfrm>
          <a:prstGeom prst="rect">
            <a:avLst/>
          </a:prstGeom>
          <a:ln>
            <a:noFill/>
          </a:ln>
          <a:effectLst/>
        </p:spPr>
      </p:pic>
      <p:pic>
        <p:nvPicPr>
          <p:cNvPr id="22" name="Picture 21"/>
          <p:cNvPicPr>
            <a:picLocks noChangeAspect="1"/>
          </p:cNvPicPr>
          <p:nvPr/>
        </p:nvPicPr>
        <p:blipFill>
          <a:blip r:embed="rId4">
            <a:extLst>
              <a:ext uri="{28A0092B-C50C-407E-A947-70E740481C1C}">
                <a14:useLocalDpi xmlns:a14="http://schemas.microsoft.com/office/drawing/2010/main" val="0"/>
              </a:ext>
            </a:extLst>
          </a:blip>
          <a:stretch/>
        </p:blipFill>
        <p:spPr>
          <a:xfrm>
            <a:off x="241486" y="869406"/>
            <a:ext cx="1499616" cy="1124712"/>
          </a:xfrm>
          <a:prstGeom prst="rect">
            <a:avLst/>
          </a:prstGeom>
          <a:ln>
            <a:noFill/>
          </a:ln>
          <a:effectLst/>
        </p:spPr>
      </p:pic>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5">
            <a:extLst>
              <a:ext uri="{28A0092B-C50C-407E-A947-70E740481C1C}">
                <a14:useLocalDpi xmlns:a14="http://schemas.microsoft.com/office/drawing/2010/main" val="0"/>
              </a:ext>
            </a:extLst>
          </a:blip>
          <a:stretch/>
        </p:blipFill>
        <p:spPr>
          <a:xfrm>
            <a:off x="241486" y="2196446"/>
            <a:ext cx="1499616" cy="1124712"/>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6">
            <a:extLst>
              <a:ext uri="{28A0092B-C50C-407E-A947-70E740481C1C}">
                <a14:useLocalDpi xmlns:a14="http://schemas.microsoft.com/office/drawing/2010/main" val="0"/>
              </a:ext>
            </a:extLst>
          </a:blip>
          <a:stretch/>
        </p:blipFill>
        <p:spPr>
          <a:xfrm>
            <a:off x="7402899" y="3523487"/>
            <a:ext cx="1499616" cy="1124712"/>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7">
            <a:extLst>
              <a:ext uri="{28A0092B-C50C-407E-A947-70E740481C1C}">
                <a14:useLocalDpi xmlns:a14="http://schemas.microsoft.com/office/drawing/2010/main" val="0"/>
              </a:ext>
            </a:extLst>
          </a:blip>
          <a:stretch/>
        </p:blipFill>
        <p:spPr>
          <a:xfrm>
            <a:off x="7402899" y="2196446"/>
            <a:ext cx="1499616" cy="1124712"/>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8">
            <a:extLst>
              <a:ext uri="{28A0092B-C50C-407E-A947-70E740481C1C}">
                <a14:useLocalDpi xmlns:a14="http://schemas.microsoft.com/office/drawing/2010/main" val="0"/>
              </a:ext>
            </a:extLst>
          </a:blip>
          <a:stretch/>
        </p:blipFill>
        <p:spPr>
          <a:xfrm>
            <a:off x="7402899" y="869406"/>
            <a:ext cx="1499616" cy="1124712"/>
          </a:xfrm>
          <a:prstGeom prst="rect">
            <a:avLst/>
          </a:prstGeom>
          <a:ln>
            <a:noFill/>
          </a:ln>
          <a:effectLst/>
        </p:spPr>
      </p:pic>
      <p:sp>
        <p:nvSpPr>
          <p:cNvPr id="2" name="Title 1"/>
          <p:cNvSpPr>
            <a:spLocks noGrp="1"/>
          </p:cNvSpPr>
          <p:nvPr>
            <p:ph type="ctrTitle"/>
          </p:nvPr>
        </p:nvSpPr>
        <p:spPr>
          <a:xfrm>
            <a:off x="0" y="0"/>
            <a:ext cx="9144000" cy="844034"/>
          </a:xfrm>
          <a:noFill/>
        </p:spPr>
        <p:txBody>
          <a:bodyPr anchor="ctr">
            <a:noAutofit/>
          </a:bodyPr>
          <a:lstStyle/>
          <a:p>
            <a:r>
              <a:rPr lang="en-US" sz="2000" b="1" i="1" dirty="0">
                <a:solidFill>
                  <a:schemeClr val="accent2"/>
                </a:solidFill>
                <a:latin typeface="Century Gothic" panose="020B0502020202020204" pitchFamily="34" charset="0"/>
              </a:rPr>
              <a:t>Open House Saturday From 11-4</a:t>
            </a:r>
            <a:br>
              <a:rPr lang="en-US" sz="2000" b="1" i="1" dirty="0">
                <a:solidFill>
                  <a:srgbClr val="552448"/>
                </a:solidFill>
                <a:latin typeface="Century Gothic" panose="020B0502020202020204" pitchFamily="34" charset="0"/>
              </a:rPr>
            </a:br>
            <a:r>
              <a:rPr lang="en-US" sz="1800" i="1" dirty="0">
                <a:solidFill>
                  <a:srgbClr val="552448"/>
                </a:solidFill>
                <a:latin typeface="Century Gothic" panose="020B0502020202020204" pitchFamily="34" charset="0"/>
              </a:rPr>
              <a:t>INCREDIBLE OPPORTUNITY IN BRANDYMILL</a:t>
            </a:r>
            <a:br>
              <a:rPr lang="en-US" sz="2000" b="1" i="1" dirty="0">
                <a:solidFill>
                  <a:srgbClr val="552448"/>
                </a:solidFill>
                <a:latin typeface="Century Gothic" panose="020B0502020202020204" pitchFamily="34" charset="0"/>
              </a:rPr>
            </a:br>
            <a:r>
              <a:rPr lang="en-US" sz="1600" i="1" dirty="0">
                <a:solidFill>
                  <a:srgbClr val="552448"/>
                </a:solidFill>
                <a:latin typeface="Century Gothic" panose="020B0502020202020204" pitchFamily="34" charset="0"/>
              </a:rPr>
              <a:t>Minutes From Summerville, And Located In The Dorchester II School Area</a:t>
            </a:r>
            <a:endParaRPr lang="en-US" sz="2000" i="1" dirty="0">
              <a:solidFill>
                <a:srgbClr val="552448"/>
              </a:solidFill>
              <a:latin typeface="Century Gothic" panose="020B0502020202020204" pitchFamily="34" charset="0"/>
            </a:endParaRPr>
          </a:p>
        </p:txBody>
      </p:sp>
      <p:pic>
        <p:nvPicPr>
          <p:cNvPr id="16" name="Picture 15">
            <a:extLst>
              <a:ext uri="{FF2B5EF4-FFF2-40B4-BE49-F238E27FC236}">
                <a16:creationId xmlns:a16="http://schemas.microsoft.com/office/drawing/2014/main" id="{40ED9B35-2B91-465D-915B-375561EB4DE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382115" y="6456346"/>
            <a:ext cx="1218358" cy="793349"/>
          </a:xfrm>
          <a:prstGeom prst="rect">
            <a:avLst/>
          </a:prstGeom>
          <a:ln>
            <a:noFill/>
          </a:ln>
          <a:effectLst/>
        </p:spPr>
      </p:pic>
      <p:pic>
        <p:nvPicPr>
          <p:cNvPr id="21" name="Picture 15">
            <a:extLst>
              <a:ext uri="{FF2B5EF4-FFF2-40B4-BE49-F238E27FC236}">
                <a16:creationId xmlns:a16="http://schemas.microsoft.com/office/drawing/2014/main" id="{4C519305-AA24-472F-A239-C7F0B18B3331}"/>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b="29456"/>
          <a:stretch/>
        </p:blipFill>
        <p:spPr>
          <a:xfrm>
            <a:off x="7908949" y="6478283"/>
            <a:ext cx="487516" cy="749475"/>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276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Saturday From 11-4 INCREDIBLE OPPORTUNITY IN BRANDYMILL Minutes From Summerville, And Located In The Dorchester II School Area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59</cp:revision>
  <dcterms:created xsi:type="dcterms:W3CDTF">2006-08-16T00:00:00Z</dcterms:created>
  <dcterms:modified xsi:type="dcterms:W3CDTF">2021-08-31T12:54:03Z</dcterms:modified>
</cp:coreProperties>
</file>