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C0C0C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384" y="-11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microsoft.com/office/2007/relationships/hdphoto" Target="../media/hdphoto1.wdp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7696200"/>
            <a:ext cx="7772400" cy="23622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22053"/>
            <a:ext cx="7772400" cy="3213419"/>
          </a:xfrm>
        </p:spPr>
        <p:txBody>
          <a:bodyPr anchor="ctr">
            <a:normAutofit/>
          </a:bodyPr>
          <a:lstStyle/>
          <a:p>
            <a:pPr fontAlgn="base"/>
            <a:r>
              <a:rPr lang="en-US" sz="1800" dirty="0"/>
              <a:t>Clean and contemporary town home in the highly sought after Dunes West "The Heritage Community". A meticulous owner has updated all the things that make this town home comfortable and move in ready. Updated appliances, countertops, new flooring and lighting makes this a quick opportunity to get settled. Park right behind your place and walk in at ground level. A very nice front porch and back screened porch await pleasant evenings of convenience yet privacy. Care free living with all the exterior taken care of by the property regime. 2BR/2.5BA, Dining Room, Open Kitchen, Den and upstairs rooms with walk in closets. The photos speak for themselves. Call to schedule your appointment today.</a:t>
            </a:r>
            <a:endParaRPr lang="en-US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01000" y="7543800"/>
            <a:ext cx="2987040" cy="60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65" y="-21336"/>
            <a:ext cx="1969008" cy="445008"/>
          </a:xfrm>
          <a:prstGeom prst="rect">
            <a:avLst/>
          </a:prstGeom>
          <a:ln>
            <a:noFill/>
          </a:ln>
          <a:effectLst>
            <a:softEdge rad="2540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730" y="7696200"/>
            <a:ext cx="3934670" cy="2362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480" y="8000137"/>
            <a:ext cx="3276859" cy="161582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Address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: 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2389 Kings Gate Ln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Bed/Bath: 2 / 2½</a:t>
            </a:r>
          </a:p>
          <a:p>
            <a:pPr fontAlgn="base"/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Square Ft: 1,442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	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City: 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Mount Pleasant</a:t>
            </a:r>
          </a:p>
          <a:p>
            <a:pPr fontAlgn="base"/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Subdivision: The Heritage at Dunes West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County: Charleston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ID: 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1425051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Price: 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$235,000</a:t>
            </a:r>
          </a:p>
          <a:p>
            <a:pPr fontAlgn="base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Area: CHS-</a:t>
            </a:r>
            <a:r>
              <a:rPr lang="en-US" sz="11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Mt.Pleasant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 North of IOP 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Connector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7635472"/>
            <a:ext cx="7772400" cy="607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1336"/>
            <a:ext cx="5102102" cy="630936"/>
          </a:xfrm>
        </p:spPr>
        <p:txBody>
          <a:bodyPr anchor="t">
            <a:noAutofit/>
          </a:bodyPr>
          <a:lstStyle/>
          <a:p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Clean 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and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Contemporary Dunes West</a:t>
            </a:r>
            <a:b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</a:br>
            <a:r>
              <a:rPr lang="en-US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Town Home For Sale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762"/>
          <a:stretch/>
        </p:blipFill>
        <p:spPr>
          <a:xfrm>
            <a:off x="2514899" y="685800"/>
            <a:ext cx="2742602" cy="3657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995"/>
          <a:stretch/>
        </p:blipFill>
        <p:spPr>
          <a:xfrm>
            <a:off x="617220" y="2735069"/>
            <a:ext cx="1200986" cy="1608331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028"/>
          <a:stretch/>
        </p:blipFill>
        <p:spPr>
          <a:xfrm>
            <a:off x="609600" y="685800"/>
            <a:ext cx="1199383" cy="1607128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995"/>
          <a:stretch/>
        </p:blipFill>
        <p:spPr>
          <a:xfrm>
            <a:off x="5951220" y="2735069"/>
            <a:ext cx="1200986" cy="1608331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3598"/>
          <a:stretch/>
        </p:blipFill>
        <p:spPr>
          <a:xfrm>
            <a:off x="5943599" y="685800"/>
            <a:ext cx="1208607" cy="1607127"/>
          </a:xfrm>
          <a:prstGeom prst="rect">
            <a:avLst/>
          </a:prstGeom>
          <a:ln>
            <a:solidFill>
              <a:schemeClr val="tx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149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Clean and Contemporary Dunes West Town Home For Sale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atp1313@gmail.com</cp:lastModifiedBy>
  <cp:revision>17</cp:revision>
  <dcterms:created xsi:type="dcterms:W3CDTF">2006-08-16T00:00:00Z</dcterms:created>
  <dcterms:modified xsi:type="dcterms:W3CDTF">2014-09-22T18:45:16Z</dcterms:modified>
</cp:coreProperties>
</file>