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2.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2438" y="4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50646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458778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973306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503443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B87BD2-079C-4EE9-A540-83B3FE7E79BA}" type="datetimeFigureOut">
              <a:rPr lang="en-US" smtClean="0"/>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098248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B87BD2-079C-4EE9-A540-83B3FE7E79BA}" type="datetimeFigureOut">
              <a:rPr lang="en-US" smtClean="0"/>
              <a:t>7/29/2024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180152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B87BD2-079C-4EE9-A540-83B3FE7E79BA}" type="datetimeFigureOut">
              <a:rPr lang="en-US" smtClean="0"/>
              <a:t>7/29/2024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502471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B87BD2-079C-4EE9-A540-83B3FE7E79BA}" type="datetimeFigureOut">
              <a:rPr lang="en-US" smtClean="0"/>
              <a:t>7/29/2024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503685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87BD2-079C-4EE9-A540-83B3FE7E79BA}" type="datetimeFigureOut">
              <a:rPr lang="en-US" smtClean="0"/>
              <a:t>7/29/2024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223683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7/29/2024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888537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7/29/2024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007225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B0B87BD2-079C-4EE9-A540-83B3FE7E79BA}" type="datetimeFigureOut">
              <a:rPr lang="en-US" smtClean="0"/>
              <a:t>7/29/2024</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6383DD48-4707-442F-9460-CED50651938C}" type="slidenum">
              <a:rPr lang="en-US" smtClean="0"/>
              <a:t>‹#›</a:t>
            </a:fld>
            <a:endParaRPr lang="en-US"/>
          </a:p>
        </p:txBody>
      </p:sp>
    </p:spTree>
    <p:extLst>
      <p:ext uri="{BB962C8B-B14F-4D97-AF65-F5344CB8AC3E}">
        <p14:creationId xmlns:p14="http://schemas.microsoft.com/office/powerpoint/2010/main" val="30498215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43735" y="5519658"/>
            <a:ext cx="7942129" cy="19224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algn="ctr" defTabSz="914400" eaLnBrk="0" fontAlgn="base" hangingPunct="0">
              <a:spcBef>
                <a:spcPct val="0"/>
              </a:spcBef>
              <a:spcAft>
                <a:spcPct val="0"/>
              </a:spcAft>
            </a:pPr>
            <a:r>
              <a:rPr lang="en-US" altLang="en-US" sz="1600" dirty="0">
                <a:solidFill>
                  <a:sysClr val="windowText" lastClr="000000"/>
                </a:solidFill>
                <a:latin typeface="Alta Regular" panose="02000503000000000000" pitchFamily="50" charset="0"/>
              </a:rPr>
              <a:t>Striking sunset views from one of the larger </a:t>
            </a:r>
            <a:r>
              <a:rPr lang="en-US" altLang="en-US" sz="1600" dirty="0" err="1">
                <a:solidFill>
                  <a:sysClr val="windowText" lastClr="000000"/>
                </a:solidFill>
                <a:latin typeface="Alta Regular" panose="02000503000000000000" pitchFamily="50" charset="0"/>
              </a:rPr>
              <a:t>marshfront</a:t>
            </a:r>
            <a:r>
              <a:rPr lang="en-US" altLang="en-US" sz="1600" dirty="0">
                <a:solidFill>
                  <a:sysClr val="windowText" lastClr="000000"/>
                </a:solidFill>
                <a:latin typeface="Alta Regular" panose="02000503000000000000" pitchFamily="50" charset="0"/>
              </a:rPr>
              <a:t> lots in the neighborhood! </a:t>
            </a:r>
            <a:r>
              <a:rPr lang="en-US" altLang="en-US" sz="1600" dirty="0" err="1">
                <a:solidFill>
                  <a:sysClr val="windowText" lastClr="000000"/>
                </a:solidFill>
                <a:latin typeface="Alta Regular" panose="02000503000000000000" pitchFamily="50" charset="0"/>
              </a:rPr>
              <a:t>Rushland</a:t>
            </a:r>
            <a:r>
              <a:rPr lang="en-US" altLang="en-US" sz="1600" dirty="0">
                <a:solidFill>
                  <a:sysClr val="windowText" lastClr="000000"/>
                </a:solidFill>
                <a:latin typeface="Alta Regular" panose="02000503000000000000" pitchFamily="50" charset="0"/>
              </a:rPr>
              <a:t> is a serene coastal enclave surrounded by the Intracoastal waterway and tidal marshes. There is an easement on the left side, to give you an even larger lot feel. The owner has stunning house plans that are almost complete (still time for a new owner to make changes) and have already been approved by the ARB. Plans can convey with an acceptable offer. Amenities galore in the neighborhood featuring a community pool, playpark, cabana, and dock on the Intracoastal waterway.</a:t>
            </a:r>
          </a:p>
        </p:txBody>
      </p:sp>
      <p:sp>
        <p:nvSpPr>
          <p:cNvPr id="9" name="Rectangle 8"/>
          <p:cNvSpPr/>
          <p:nvPr/>
        </p:nvSpPr>
        <p:spPr>
          <a:xfrm>
            <a:off x="0" y="11282"/>
            <a:ext cx="8229600" cy="492443"/>
          </a:xfrm>
          <a:prstGeom prst="rect">
            <a:avLst/>
          </a:prstGeom>
        </p:spPr>
        <p:txBody>
          <a:bodyPr wrap="square">
            <a:spAutoFit/>
          </a:bodyPr>
          <a:lstStyle/>
          <a:p>
            <a:pPr algn="ctr"/>
            <a:r>
              <a:rPr lang="en-US" sz="2600" b="1" dirty="0">
                <a:ln w="0">
                  <a:noFill/>
                </a:ln>
                <a:solidFill>
                  <a:srgbClr val="C00000"/>
                </a:solidFill>
                <a:latin typeface="Alta Regular" panose="02000503000000000000" pitchFamily="50" charset="0"/>
              </a:rPr>
              <a:t>Gorgeous </a:t>
            </a:r>
            <a:r>
              <a:rPr lang="en-US" sz="2600" b="1" dirty="0" err="1">
                <a:ln w="0">
                  <a:noFill/>
                </a:ln>
                <a:solidFill>
                  <a:srgbClr val="C00000"/>
                </a:solidFill>
                <a:latin typeface="Alta Regular" panose="02000503000000000000" pitchFamily="50" charset="0"/>
              </a:rPr>
              <a:t>Marshfront</a:t>
            </a:r>
            <a:r>
              <a:rPr lang="en-US" sz="2600" b="1" dirty="0">
                <a:ln w="0">
                  <a:noFill/>
                </a:ln>
                <a:solidFill>
                  <a:srgbClr val="C00000"/>
                </a:solidFill>
                <a:latin typeface="Alta Regular" panose="02000503000000000000" pitchFamily="50" charset="0"/>
              </a:rPr>
              <a:t> Lot with Sunset Views!</a:t>
            </a:r>
          </a:p>
        </p:txBody>
      </p:sp>
      <p:sp>
        <p:nvSpPr>
          <p:cNvPr id="19" name="Rectangle 18"/>
          <p:cNvSpPr/>
          <p:nvPr/>
        </p:nvSpPr>
        <p:spPr>
          <a:xfrm>
            <a:off x="0" y="4633062"/>
            <a:ext cx="8229600" cy="738664"/>
          </a:xfrm>
          <a:prstGeom prst="rect">
            <a:avLst/>
          </a:prstGeom>
        </p:spPr>
        <p:txBody>
          <a:bodyPr wrap="square">
            <a:spAutoFit/>
          </a:bodyPr>
          <a:lstStyle/>
          <a:p>
            <a:pPr algn="ctr"/>
            <a:r>
              <a:rPr lang="en-US" sz="2400" b="1" dirty="0">
                <a:ln w="0">
                  <a:noFill/>
                </a:ln>
                <a:solidFill>
                  <a:sysClr val="windowText" lastClr="000000"/>
                </a:solidFill>
                <a:latin typeface="Alta Regular" panose="02000503000000000000" pitchFamily="50" charset="0"/>
              </a:rPr>
              <a:t>2389 </a:t>
            </a:r>
            <a:r>
              <a:rPr lang="en-US" sz="2400" b="1" dirty="0" err="1">
                <a:ln w="0">
                  <a:noFill/>
                </a:ln>
                <a:solidFill>
                  <a:sysClr val="windowText" lastClr="000000"/>
                </a:solidFill>
                <a:latin typeface="Alta Regular" panose="02000503000000000000" pitchFamily="50" charset="0"/>
              </a:rPr>
              <a:t>Rushland</a:t>
            </a:r>
            <a:r>
              <a:rPr lang="en-US" sz="2400" b="1" dirty="0">
                <a:ln w="0">
                  <a:noFill/>
                </a:ln>
                <a:solidFill>
                  <a:sysClr val="windowText" lastClr="000000"/>
                </a:solidFill>
                <a:latin typeface="Alta Regular" panose="02000503000000000000" pitchFamily="50" charset="0"/>
              </a:rPr>
              <a:t> Landing Road</a:t>
            </a:r>
          </a:p>
          <a:p>
            <a:pPr algn="ctr"/>
            <a:r>
              <a:rPr lang="en-US" dirty="0" err="1">
                <a:ln w="0">
                  <a:noFill/>
                </a:ln>
                <a:solidFill>
                  <a:sysClr val="windowText" lastClr="000000"/>
                </a:solidFill>
                <a:latin typeface="Alta Regular" panose="02000503000000000000" pitchFamily="50" charset="0"/>
              </a:rPr>
              <a:t>Rushland</a:t>
            </a:r>
            <a:r>
              <a:rPr lang="en-US" dirty="0">
                <a:ln w="0">
                  <a:noFill/>
                </a:ln>
                <a:solidFill>
                  <a:sysClr val="windowText" lastClr="000000"/>
                </a:solidFill>
                <a:latin typeface="Alta Regular" panose="02000503000000000000" pitchFamily="50" charset="0"/>
              </a:rPr>
              <a:t> Plantation · Johns Island, SC 29455 · MLS# 24017307 · $459,000</a:t>
            </a:r>
          </a:p>
        </p:txBody>
      </p:sp>
      <p:pic>
        <p:nvPicPr>
          <p:cNvPr id="21"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43735" y="7590004"/>
            <a:ext cx="1865229" cy="1048295"/>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220636" y="7590004"/>
            <a:ext cx="1865229" cy="1048295"/>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2169369" y="7590004"/>
            <a:ext cx="1865229" cy="1048295"/>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2790853" y="2981376"/>
            <a:ext cx="1371600" cy="91440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038"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2790853" y="708816"/>
            <a:ext cx="1371600" cy="91440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956766" y="651657"/>
            <a:ext cx="6476474" cy="3833473"/>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034"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p:blipFill>
        <p:spPr bwMode="auto">
          <a:xfrm>
            <a:off x="10349022" y="2707164"/>
            <a:ext cx="2415169" cy="1609065"/>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7"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a:off x="10349808" y="818160"/>
            <a:ext cx="2413595" cy="1610112"/>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0"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a:off x="8734452" y="2924669"/>
            <a:ext cx="1371600" cy="91440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4"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2790853" y="1840176"/>
            <a:ext cx="1371600" cy="91567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5" name="Picture 5"/>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6765689" y="9137659"/>
            <a:ext cx="1051560" cy="701040"/>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6" name="Picture 11"/>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402826" y="9280907"/>
            <a:ext cx="1047750" cy="414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7" name="Text Box 12"/>
          <p:cNvSpPr txBox="1">
            <a:spLocks noChangeArrowheads="1"/>
          </p:cNvSpPr>
          <p:nvPr/>
        </p:nvSpPr>
        <p:spPr bwMode="auto">
          <a:xfrm>
            <a:off x="4167328" y="9030979"/>
            <a:ext cx="2418415"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algn="ctr" defTabSz="914400" eaLnBrk="0" fontAlgn="base" hangingPunct="0">
              <a:spcBef>
                <a:spcPct val="0"/>
              </a:spcBef>
              <a:spcAft>
                <a:spcPct val="0"/>
              </a:spcAft>
            </a:pPr>
            <a:r>
              <a:rPr lang="en-US" altLang="en-US" sz="1600" b="1" dirty="0">
                <a:solidFill>
                  <a:srgbClr val="000000"/>
                </a:solidFill>
                <a:latin typeface="Alta Regular" panose="02000503000000000000" pitchFamily="50" charset="0"/>
              </a:rPr>
              <a:t>Amy Z. Powers</a:t>
            </a:r>
            <a:endParaRPr lang="en-US" altLang="en-US" sz="1000" b="1" i="1" dirty="0">
              <a:solidFill>
                <a:srgbClr val="000000"/>
              </a:solidFill>
              <a:latin typeface="Alta Regular" panose="02000503000000000000" pitchFamily="50" charset="0"/>
            </a:endParaRPr>
          </a:p>
          <a:p>
            <a:pPr algn="ctr" defTabSz="914400" eaLnBrk="0" fontAlgn="base" hangingPunct="0">
              <a:spcBef>
                <a:spcPct val="0"/>
              </a:spcBef>
              <a:spcAft>
                <a:spcPct val="0"/>
              </a:spcAft>
            </a:pPr>
            <a:r>
              <a:rPr lang="en-US" altLang="en-US" sz="1000" b="1" dirty="0">
                <a:solidFill>
                  <a:srgbClr val="000000"/>
                </a:solidFill>
                <a:latin typeface="Alta Regular" panose="02000503000000000000" pitchFamily="50" charset="0"/>
              </a:rPr>
              <a:t>(843) 534-3523</a:t>
            </a:r>
          </a:p>
          <a:p>
            <a:pPr algn="ctr" defTabSz="914400" eaLnBrk="0" fontAlgn="base" hangingPunct="0">
              <a:spcBef>
                <a:spcPct val="0"/>
              </a:spcBef>
              <a:spcAft>
                <a:spcPct val="0"/>
              </a:spcAft>
            </a:pPr>
            <a:r>
              <a:rPr lang="en-US" altLang="en-US" sz="1000" b="1" dirty="0">
                <a:solidFill>
                  <a:srgbClr val="000000"/>
                </a:solidFill>
                <a:latin typeface="Alta Regular" panose="02000503000000000000" pitchFamily="50" charset="0"/>
              </a:rPr>
              <a:t>amy@amyzonarich.com</a:t>
            </a:r>
          </a:p>
          <a:p>
            <a:pPr algn="ctr" defTabSz="914400" eaLnBrk="0" fontAlgn="base" hangingPunct="0">
              <a:spcBef>
                <a:spcPct val="0"/>
              </a:spcBef>
              <a:spcAft>
                <a:spcPct val="0"/>
              </a:spcAft>
            </a:pPr>
            <a:r>
              <a:rPr lang="en-US" altLang="en-US" sz="1000" b="1">
                <a:solidFill>
                  <a:srgbClr val="000000"/>
                </a:solidFill>
                <a:latin typeface="Alta Regular" panose="02000503000000000000" pitchFamily="50" charset="0"/>
              </a:rPr>
              <a:t>liveandlovecharleston.kw.com</a:t>
            </a:r>
            <a:endParaRPr lang="en-US" altLang="en-US" sz="1000" b="1" dirty="0">
              <a:latin typeface="Alta Regular" panose="02000503000000000000" pitchFamily="50" charset="0"/>
            </a:endParaRPr>
          </a:p>
        </p:txBody>
      </p:sp>
      <p:sp>
        <p:nvSpPr>
          <p:cNvPr id="28" name="Text Box 13"/>
          <p:cNvSpPr txBox="1">
            <a:spLocks noChangeArrowheads="1"/>
          </p:cNvSpPr>
          <p:nvPr/>
        </p:nvSpPr>
        <p:spPr bwMode="auto">
          <a:xfrm>
            <a:off x="1630525" y="9030979"/>
            <a:ext cx="2356855"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algn="ctr" defTabSz="914400" eaLnBrk="0" fontAlgn="base" hangingPunct="0">
              <a:spcBef>
                <a:spcPct val="0"/>
              </a:spcBef>
              <a:spcAft>
                <a:spcPct val="0"/>
              </a:spcAft>
            </a:pPr>
            <a:r>
              <a:rPr lang="en-US" altLang="en-US" sz="1050" b="1" dirty="0">
                <a:solidFill>
                  <a:srgbClr val="000000"/>
                </a:solidFill>
                <a:latin typeface="Alta Regular" panose="02000503000000000000" pitchFamily="50" charset="0"/>
              </a:rPr>
              <a:t>Keller Williams Realty</a:t>
            </a:r>
            <a:br>
              <a:rPr lang="en-US" altLang="en-US" sz="1050" b="1" dirty="0">
                <a:solidFill>
                  <a:srgbClr val="000000"/>
                </a:solidFill>
                <a:latin typeface="Alta Regular" panose="02000503000000000000" pitchFamily="50" charset="0"/>
              </a:rPr>
            </a:br>
            <a:r>
              <a:rPr lang="en-US" altLang="en-US" sz="1000" b="1" dirty="0">
                <a:solidFill>
                  <a:srgbClr val="000000"/>
                </a:solidFill>
                <a:latin typeface="Alta Regular" panose="02000503000000000000" pitchFamily="50" charset="0"/>
              </a:rPr>
              <a:t>Charleston West Ashley</a:t>
            </a:r>
          </a:p>
          <a:p>
            <a:pPr algn="ctr" defTabSz="914400" eaLnBrk="0" fontAlgn="base" hangingPunct="0">
              <a:spcBef>
                <a:spcPct val="0"/>
              </a:spcBef>
              <a:spcAft>
                <a:spcPct val="0"/>
              </a:spcAft>
            </a:pPr>
            <a:r>
              <a:rPr lang="en-US" altLang="en-US" sz="1000" b="1" dirty="0">
                <a:solidFill>
                  <a:srgbClr val="000000"/>
                </a:solidFill>
                <a:latin typeface="Alta Regular" panose="02000503000000000000" pitchFamily="50" charset="0"/>
              </a:rPr>
              <a:t>1180 Sam Rittenberg Ste 300</a:t>
            </a:r>
          </a:p>
          <a:p>
            <a:pPr algn="ctr" defTabSz="914400" eaLnBrk="0" fontAlgn="base" hangingPunct="0">
              <a:spcBef>
                <a:spcPct val="0"/>
              </a:spcBef>
              <a:spcAft>
                <a:spcPct val="0"/>
              </a:spcAft>
            </a:pPr>
            <a:r>
              <a:rPr lang="en-US" altLang="en-US" sz="1000" b="1" dirty="0">
                <a:solidFill>
                  <a:srgbClr val="000000"/>
                </a:solidFill>
                <a:latin typeface="Alta Regular" panose="02000503000000000000" pitchFamily="50" charset="0"/>
              </a:rPr>
              <a:t>Charleston, SC 29407</a:t>
            </a:r>
            <a:endParaRPr lang="en-US" altLang="en-US" sz="1400" b="1" dirty="0">
              <a:latin typeface="Alta Regular" panose="02000503000000000000" pitchFamily="50" charset="0"/>
            </a:endParaRPr>
          </a:p>
        </p:txBody>
      </p:sp>
      <p:pic>
        <p:nvPicPr>
          <p:cNvPr id="29"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p:blipFill>
        <p:spPr bwMode="auto">
          <a:xfrm>
            <a:off x="4195003" y="7590004"/>
            <a:ext cx="1865229" cy="1048295"/>
          </a:xfrm>
          <a:prstGeom prst="rect">
            <a:avLst/>
          </a:prstGeom>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893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294</TotalTime>
  <Words>166</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Alta Regular</vt: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29</cp:revision>
  <dcterms:created xsi:type="dcterms:W3CDTF">2016-10-21T14:02:21Z</dcterms:created>
  <dcterms:modified xsi:type="dcterms:W3CDTF">2024-07-29T18:17:56Z</dcterms:modified>
</cp:coreProperties>
</file>