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36" y="2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15335"/>
          <a:stretch/>
        </p:blipFill>
        <p:spPr bwMode="auto">
          <a:xfrm>
            <a:off x="0" y="0"/>
            <a:ext cx="7772400" cy="437178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113278" y="7749229"/>
            <a:ext cx="1508760" cy="100235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36209" y="0"/>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Just Listed Historic Walterboro Showstopper!</a:t>
            </a:r>
          </a:p>
        </p:txBody>
      </p:sp>
      <p:sp>
        <p:nvSpPr>
          <p:cNvPr id="2" name="Title 1"/>
          <p:cNvSpPr>
            <a:spLocks noGrp="1"/>
          </p:cNvSpPr>
          <p:nvPr>
            <p:ph type="ctrTitle"/>
          </p:nvPr>
        </p:nvSpPr>
        <p:spPr>
          <a:xfrm>
            <a:off x="9144" y="3581400"/>
            <a:ext cx="7772400" cy="641557"/>
          </a:xfrm>
        </p:spPr>
        <p:txBody>
          <a:bodyPr anchor="ctr">
            <a:noAutofit/>
          </a:bodyPr>
          <a:lstStyle/>
          <a:p>
            <a:r>
              <a:rPr lang="en-US" sz="2800" b="1" dirty="0">
                <a:solidFill>
                  <a:schemeClr val="bg1"/>
                </a:solidFill>
                <a:latin typeface="Georgia" panose="02040502050405020303" pitchFamily="18" charset="0"/>
                <a:cs typeface="Microsoft Sans Serif" panose="020B0604020202020204" pitchFamily="34" charset="0"/>
              </a:rPr>
              <a:t>238 S Memorial Avenue</a:t>
            </a:r>
            <a:br>
              <a:rPr lang="en-US" sz="2400" b="1" dirty="0">
                <a:solidFill>
                  <a:schemeClr val="bg1"/>
                </a:solidFill>
                <a:latin typeface="Georgia" panose="02040502050405020303" pitchFamily="18" charset="0"/>
                <a:cs typeface="Microsoft Sans Serif" panose="020B0604020202020204" pitchFamily="34" charset="0"/>
              </a:rPr>
            </a:br>
            <a:r>
              <a:rPr lang="en-US" sz="1500" b="1" dirty="0">
                <a:solidFill>
                  <a:schemeClr val="bg1"/>
                </a:solidFill>
                <a:latin typeface="Georgia" panose="02040502050405020303" pitchFamily="18" charset="0"/>
                <a:cs typeface="Microsoft Sans Serif" panose="020B0604020202020204" pitchFamily="34" charset="0"/>
              </a:rPr>
              <a:t>Walterboro, SC 29488 · MLS# 19022084 · $350,000</a:t>
            </a:r>
          </a:p>
        </p:txBody>
      </p:sp>
      <p:sp>
        <p:nvSpPr>
          <p:cNvPr id="3" name="Subtitle 2"/>
          <p:cNvSpPr>
            <a:spLocks noGrp="1"/>
          </p:cNvSpPr>
          <p:nvPr>
            <p:ph type="subTitle" idx="1"/>
          </p:nvPr>
        </p:nvSpPr>
        <p:spPr>
          <a:xfrm>
            <a:off x="-2" y="5478642"/>
            <a:ext cx="7772401" cy="2243215"/>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Enjoy timeless Greek Revival craftsmanship with all the modern conveniences of a 2019 custom home. STUNNING 4 bed, 2 bath single story home, 10ft ceilings in the historic downtown district. Custom kitchen boasts Leather granite countertops, HUGE 130 inch granite slab island, 36 inch commercial dual fuel range and oven, built-in convection microwave, all SS appliances, LED lighting, tray ceilings. Kitchen designed for a chef!! Formal and informal living rooms. 200K BTU tank-less water heater, water distribution manifold, </a:t>
            </a:r>
            <a:r>
              <a:rPr lang="en-US" sz="1150" dirty="0" err="1">
                <a:solidFill>
                  <a:schemeClr val="tx1"/>
                </a:solidFill>
                <a:latin typeface="Georgia" panose="02040502050405020303" pitchFamily="18" charset="0"/>
                <a:cs typeface="Microsoft Sans Serif" panose="020B0604020202020204" pitchFamily="34" charset="0"/>
              </a:rPr>
              <a:t>pex</a:t>
            </a:r>
            <a:r>
              <a:rPr lang="en-US" sz="1150" dirty="0">
                <a:solidFill>
                  <a:schemeClr val="tx1"/>
                </a:solidFill>
                <a:latin typeface="Georgia" panose="02040502050405020303" pitchFamily="18" charset="0"/>
                <a:cs typeface="Microsoft Sans Serif" panose="020B0604020202020204" pitchFamily="34" charset="0"/>
              </a:rPr>
              <a:t> water lines, and schedule-40 piping throughout. This house retains 90% the original hardwood flooring of the house- GORGEOUS! Master suite fireplace, walk in closet, custom bathroom with door-less shower and claw foot tub! Guest bathroom completely remodel in 2019. 10ft privacy wall around back property with electric gate entrance. Enjoy the majestic oak trees and koi pond while relaxing on your 400+sqft back deck in privacy. The home is a short walk to beautiful, historic downtown Walterboro with wonderful restaurants and antique stores. Come take a look because you will not find another home that offers as much as this one! List of upgrades are in attachments.</a:t>
            </a:r>
          </a:p>
        </p:txBody>
      </p:sp>
      <p:sp>
        <p:nvSpPr>
          <p:cNvPr id="10" name="Down Ribbon 9"/>
          <p:cNvSpPr/>
          <p:nvPr/>
        </p:nvSpPr>
        <p:spPr>
          <a:xfrm>
            <a:off x="369872" y="76200"/>
            <a:ext cx="7032656"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i="1" dirty="0">
                <a:solidFill>
                  <a:schemeClr val="tx1"/>
                </a:solidFill>
                <a:latin typeface="Gabriola" panose="04040605051002020D02" pitchFamily="82" charset="0"/>
              </a:rPr>
              <a:t>Just Listed Historic Walterboro Showstopper!</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 y="4474546"/>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4150356" y="7749229"/>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113278" y="4474546"/>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4150356" y="4474546"/>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76200" y="7749229"/>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187434" y="4474546"/>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187434" y="7749229"/>
            <a:ext cx="1508760" cy="100235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5"/>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283</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238 S Memorial Avenue Walterboro, SC 29488 · MLS# 19022084 · $350,000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77</cp:revision>
  <dcterms:created xsi:type="dcterms:W3CDTF">2006-08-16T00:00:00Z</dcterms:created>
  <dcterms:modified xsi:type="dcterms:W3CDTF">2019-08-02T19:31:06Z</dcterms:modified>
</cp:coreProperties>
</file>