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815" y="0"/>
            <a:ext cx="7869972" cy="609600"/>
          </a:xfrm>
        </p:spPr>
        <p:txBody>
          <a:bodyPr anchor="ctr">
            <a:noAutofit/>
          </a:bodyPr>
          <a:lstStyle/>
          <a:p>
            <a:r>
              <a:rPr lang="en-US" sz="27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FIXER UPPER!</a:t>
            </a:r>
            <a:endParaRPr lang="en-US" sz="2700" i="1" dirty="0">
              <a:ln w="3175">
                <a:noFill/>
              </a:ln>
              <a:solidFill>
                <a:srgbClr val="9D0000"/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www.mavenrealtysc.com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62000"/>
            <a:ext cx="391377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238 Perry Street</a:t>
            </a:r>
            <a:br>
              <a:rPr lang="en-US" sz="2600" b="1" dirty="0">
                <a:latin typeface="Futura LtCn BT" panose="020B0408020204030204" pitchFamily="34" charset="0"/>
              </a:rPr>
            </a:br>
            <a:r>
              <a:rPr lang="it-IT" sz="2200" dirty="0">
                <a:latin typeface="Futura LtCn BT" panose="020B0408020204030204" pitchFamily="34" charset="0"/>
              </a:rPr>
              <a:t>Allendale, SC 29810</a:t>
            </a:r>
          </a:p>
          <a:p>
            <a:pPr algn="r"/>
            <a:r>
              <a:rPr lang="it-IT" sz="2200" dirty="0">
                <a:latin typeface="Futura LtCn BT" panose="020B0408020204030204" pitchFamily="34" charset="0"/>
              </a:rPr>
              <a:t>MLS# 22031020</a:t>
            </a:r>
          </a:p>
          <a:p>
            <a:pPr algn="r"/>
            <a:r>
              <a:rPr lang="it-IT" sz="2200" dirty="0">
                <a:latin typeface="Futura LtCn BT" panose="020B0408020204030204" pitchFamily="34" charset="0"/>
              </a:rPr>
              <a:t>$13,000</a:t>
            </a:r>
            <a:endParaRPr lang="en-US" sz="2200" dirty="0">
              <a:latin typeface="Futura LtCn BT" panose="020B040802020403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79814" y="3985585"/>
            <a:ext cx="5916186" cy="4735714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Futura Lt BT" panose="020B0402020204020303" pitchFamily="34" charset="0"/>
              </a:rPr>
              <a:t>House has lots of fire damage and needs be rebuilt. It appears some parts of the home are salvageable but will need to mostly be rebuilt. </a:t>
            </a:r>
          </a:p>
          <a:p>
            <a:endParaRPr lang="en-US" sz="2000" dirty="0">
              <a:latin typeface="Futura Lt BT" panose="020B0402020204020303" pitchFamily="34" charset="0"/>
            </a:endParaRPr>
          </a:p>
          <a:p>
            <a:r>
              <a:rPr lang="en-US" sz="2000" dirty="0">
                <a:latin typeface="Futura Lt BT" panose="020B0402020204020303" pitchFamily="34" charset="0"/>
              </a:rPr>
              <a:t>Home was sold in September 2022 for $76,000 and still needed cosmetic repairs. Handy man special. Please enter property at your own risk. Sold as-is, where-is. </a:t>
            </a:r>
          </a:p>
          <a:p>
            <a:endParaRPr lang="en-US" sz="2000" dirty="0">
              <a:latin typeface="Futura Lt BT" panose="020B0402020204020303" pitchFamily="34" charset="0"/>
            </a:endParaRPr>
          </a:p>
          <a:p>
            <a:r>
              <a:rPr lang="en-US" sz="2000" dirty="0">
                <a:latin typeface="Futura Lt BT" panose="020B0402020204020303" pitchFamily="34" charset="0"/>
              </a:rPr>
              <a:t>Original home was 3 bedrooms, 1.5 bathrooms, 1,114sqft. Public sewer and water.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814" y="762000"/>
            <a:ext cx="4468386" cy="33512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952F6C0-DEEC-43EF-971A-232701B76AB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42891" y="2797631"/>
            <a:ext cx="1906896" cy="23842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42891" y="5541064"/>
            <a:ext cx="1906896" cy="31802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121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FIXER UPPER!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83</cp:revision>
  <dcterms:created xsi:type="dcterms:W3CDTF">2006-08-16T00:00:00Z</dcterms:created>
  <dcterms:modified xsi:type="dcterms:W3CDTF">2023-01-28T01:04:57Z</dcterms:modified>
</cp:coreProperties>
</file>