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2172" y="-1014"/>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8/23/2016</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13235"/>
          <a:stretch/>
        </p:blipFill>
        <p:spPr bwMode="auto">
          <a:xfrm>
            <a:off x="1813" y="-2"/>
            <a:ext cx="7772400" cy="449580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814" y="4038600"/>
            <a:ext cx="7772400" cy="5334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a:solidFill>
                  <a:schemeClr val="bg2">
                    <a:lumMod val="50000"/>
                  </a:schemeClr>
                </a:solidFill>
                <a:latin typeface="Palatino Linotype" panose="02040502050505030304" pitchFamily="18" charset="0"/>
              </a:rPr>
              <a:t>2395 Bergeron Way ~ Mt Pleasant ~ MLS# 16016600 ~ $429,900</a:t>
            </a:r>
          </a:p>
        </p:txBody>
      </p:sp>
      <p:sp>
        <p:nvSpPr>
          <p:cNvPr id="8" name="Double Brace 7"/>
          <p:cNvSpPr/>
          <p:nvPr/>
        </p:nvSpPr>
        <p:spPr>
          <a:xfrm rot="5400000">
            <a:off x="-5718275" y="6667500"/>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1832238" y="4832394"/>
            <a:ext cx="4113176" cy="7234798"/>
          </a:xfrm>
        </p:spPr>
        <p:txBody>
          <a:bodyPr anchor="ctr">
            <a:noAutofit/>
          </a:bodyPr>
          <a:lstStyle/>
          <a:p>
            <a:r>
              <a:rPr lang="en-US" sz="1600" dirty="0">
                <a:solidFill>
                  <a:schemeClr val="bg2">
                    <a:lumMod val="25000"/>
                  </a:schemeClr>
                </a:solidFill>
                <a:latin typeface="Palatino Linotype" panose="02040502050505030304" pitchFamily="18" charset="0"/>
                <a:cs typeface="Times New Roman" panose="02020603050405020304" pitchFamily="18" charset="0"/>
              </a:rPr>
              <a:t>Mount Pleasant’s Rivertowne lives up to its reputation of being a beautiful community full of beautiful homes with this 4BR, 2.1BA, 2CG residence that backs to a peaceful pond. </a:t>
            </a:r>
          </a:p>
          <a:p>
            <a:endParaRPr lang="en-US" sz="1600" dirty="0">
              <a:solidFill>
                <a:schemeClr val="bg2">
                  <a:lumMod val="25000"/>
                </a:schemeClr>
              </a:solidFill>
              <a:latin typeface="Palatino Linotype" panose="02040502050505030304" pitchFamily="18" charset="0"/>
              <a:cs typeface="Times New Roman" panose="02020603050405020304" pitchFamily="18" charset="0"/>
            </a:endParaRPr>
          </a:p>
          <a:p>
            <a:r>
              <a:rPr lang="en-US" sz="1600" dirty="0">
                <a:solidFill>
                  <a:schemeClr val="bg2">
                    <a:lumMod val="25000"/>
                  </a:schemeClr>
                </a:solidFill>
                <a:latin typeface="Palatino Linotype" panose="02040502050505030304" pitchFamily="18" charset="0"/>
                <a:cs typeface="Times New Roman" panose="02020603050405020304" pitchFamily="18" charset="0"/>
              </a:rPr>
              <a:t>The professional landscaping and full front porch welcome you into the home with its high ceilings, open floor plan, hardwood floors and lots of natural light. The soaring vaulted ceiling in the living room leads to the granite kitchen which has a breakfast bar, SS appliances, custom pantry and eat-in area with access to the deck. </a:t>
            </a:r>
          </a:p>
          <a:p>
            <a:endParaRPr lang="en-US" sz="1600" dirty="0">
              <a:solidFill>
                <a:schemeClr val="bg2">
                  <a:lumMod val="25000"/>
                </a:schemeClr>
              </a:solidFill>
              <a:latin typeface="Palatino Linotype" panose="02040502050505030304" pitchFamily="18" charset="0"/>
              <a:cs typeface="Times New Roman" panose="02020603050405020304" pitchFamily="18" charset="0"/>
            </a:endParaRPr>
          </a:p>
          <a:p>
            <a:r>
              <a:rPr lang="en-US" sz="1600" dirty="0">
                <a:solidFill>
                  <a:schemeClr val="bg2">
                    <a:lumMod val="25000"/>
                  </a:schemeClr>
                </a:solidFill>
                <a:latin typeface="Palatino Linotype" panose="02040502050505030304" pitchFamily="18" charset="0"/>
                <a:cs typeface="Times New Roman" panose="02020603050405020304" pitchFamily="18" charset="0"/>
              </a:rPr>
              <a:t>The fenced-in backyard is spacious and has views of the water. The 1st floor owner’s retreat also has a vaulted ceiling and an </a:t>
            </a:r>
            <a:r>
              <a:rPr lang="en-US" sz="1600" dirty="0" err="1">
                <a:solidFill>
                  <a:schemeClr val="bg2">
                    <a:lumMod val="25000"/>
                  </a:schemeClr>
                </a:solidFill>
                <a:latin typeface="Palatino Linotype" panose="02040502050505030304" pitchFamily="18" charset="0"/>
                <a:cs typeface="Times New Roman" panose="02020603050405020304" pitchFamily="18" charset="0"/>
              </a:rPr>
              <a:t>en</a:t>
            </a:r>
            <a:r>
              <a:rPr lang="en-US" sz="1600" dirty="0">
                <a:solidFill>
                  <a:schemeClr val="bg2">
                    <a:lumMod val="25000"/>
                  </a:schemeClr>
                </a:solidFill>
                <a:latin typeface="Palatino Linotype" panose="02040502050505030304" pitchFamily="18" charset="0"/>
                <a:cs typeface="Times New Roman" panose="02020603050405020304" pitchFamily="18" charset="0"/>
              </a:rPr>
              <a:t>-suite bath with dual vanity, garden tub, walk-in shower and walk-in closet. </a:t>
            </a:r>
          </a:p>
          <a:p>
            <a:endParaRPr lang="en-US" sz="1600" dirty="0">
              <a:solidFill>
                <a:schemeClr val="bg2">
                  <a:lumMod val="25000"/>
                </a:schemeClr>
              </a:solidFill>
              <a:latin typeface="Palatino Linotype" panose="02040502050505030304" pitchFamily="18" charset="0"/>
              <a:cs typeface="Times New Roman" panose="02020603050405020304" pitchFamily="18" charset="0"/>
            </a:endParaRPr>
          </a:p>
          <a:p>
            <a:r>
              <a:rPr lang="en-US" sz="1600" dirty="0">
                <a:solidFill>
                  <a:schemeClr val="bg2">
                    <a:lumMod val="25000"/>
                  </a:schemeClr>
                </a:solidFill>
                <a:latin typeface="Palatino Linotype" panose="02040502050505030304" pitchFamily="18" charset="0"/>
                <a:cs typeface="Times New Roman" panose="02020603050405020304" pitchFamily="18" charset="0"/>
              </a:rPr>
              <a:t>This home has been meticulously maintained and is move-in ready.</a:t>
            </a:r>
          </a:p>
        </p:txBody>
      </p:sp>
      <p:sp>
        <p:nvSpPr>
          <p:cNvPr id="5" name="Rectangle 4"/>
          <p:cNvSpPr/>
          <p:nvPr/>
        </p:nvSpPr>
        <p:spPr>
          <a:xfrm>
            <a:off x="-4182" y="3048000"/>
            <a:ext cx="7776582" cy="830997"/>
          </a:xfrm>
          <a:prstGeom prst="rect">
            <a:avLst/>
          </a:prstGeom>
        </p:spPr>
        <p:txBody>
          <a:bodyPr wrap="square">
            <a:spAutoFit/>
          </a:bodyPr>
          <a:lstStyle/>
          <a:p>
            <a:pPr algn="ctr"/>
            <a:r>
              <a:rPr lang="en-US" sz="4800" dirty="0">
                <a:ln w="3175">
                  <a:solidFill>
                    <a:schemeClr val="tx1"/>
                  </a:solidFill>
                </a:ln>
                <a:solidFill>
                  <a:schemeClr val="bg1"/>
                </a:solidFill>
                <a:effectLst>
                  <a:reflection blurRad="6350" stA="60000" endA="900" endPos="60000" dist="29997" dir="5400000" sy="-100000" algn="bl" rotWithShape="0"/>
                </a:effectLst>
                <a:latin typeface="Edwardian Script ITC" panose="030303020407070D0804" pitchFamily="66" charset="0"/>
                <a:cs typeface="Times New Roman" panose="02020603050405020304" pitchFamily="18" charset="0"/>
              </a:rPr>
              <a:t>Price Reduced in Rivertowne</a:t>
            </a:r>
            <a:endParaRPr lang="en-US" sz="4800" dirty="0">
              <a:ln w="3175">
                <a:solidFill>
                  <a:schemeClr val="tx1"/>
                </a:solidFill>
              </a:ln>
              <a:solidFill>
                <a:schemeClr val="bg1"/>
              </a:solidFill>
              <a:effectLst>
                <a:reflection blurRad="6350" stA="60000" endA="900" endPos="60000" dist="29997" dir="5400000" sy="-100000" algn="bl" rotWithShape="0"/>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382000" y="30670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29767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1814"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latin typeface="Palatino Linotype" panose="02040502050505030304" pitchFamily="18" charset="0"/>
              </a:rPr>
              <a:t>Call or email for details: (864) 934-5447 or </a:t>
            </a:r>
            <a:r>
              <a:rPr lang="en-US" sz="1800" u="sng" dirty="0">
                <a:solidFill>
                  <a:schemeClr val="tx1"/>
                </a:solidFill>
                <a:latin typeface="Palatino Linotype" panose="02040502050505030304" pitchFamily="18" charset="0"/>
              </a:rPr>
              <a:t>Missy@MattOneillTeam.com</a:t>
            </a: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23" y="6343350"/>
            <a:ext cx="1824228" cy="1216152"/>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37" y="4842955"/>
            <a:ext cx="1824228" cy="1216152"/>
          </a:xfrm>
          <a:prstGeom prst="rect">
            <a:avLst/>
          </a:prstGeom>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 y="10844533"/>
            <a:ext cx="1829951" cy="1216152"/>
          </a:xfrm>
          <a:prstGeom prst="rect">
            <a:avLst/>
          </a:prstGeom>
        </p:spPr>
      </p:pic>
      <p:sp>
        <p:nvSpPr>
          <p:cNvPr id="2" name="Rectangle 1"/>
          <p:cNvSpPr/>
          <p:nvPr/>
        </p:nvSpPr>
        <p:spPr>
          <a:xfrm>
            <a:off x="-4038600" y="25975"/>
            <a:ext cx="3880757" cy="584775"/>
          </a:xfrm>
          <a:prstGeom prst="rect">
            <a:avLst/>
          </a:prstGeom>
        </p:spPr>
        <p:txBody>
          <a:bodyPr wrap="square">
            <a:spAutoFit/>
          </a:bodyPr>
          <a:lstStyle/>
          <a:p>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3200"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800" dirty="0">
              <a:ln>
                <a:solidFill>
                  <a:srgbClr val="C00000"/>
                </a:solidFill>
              </a:ln>
              <a:solidFill>
                <a:srgbClr val="C00000"/>
              </a:solidFill>
            </a:endParaRPr>
          </a:p>
        </p:txBody>
      </p:sp>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23" y="7843744"/>
            <a:ext cx="1824228" cy="1216152"/>
          </a:xfrm>
          <a:prstGeom prst="rect">
            <a:avLst/>
          </a:prstGeom>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23" y="9344139"/>
            <a:ext cx="1824228" cy="1216152"/>
          </a:xfrm>
          <a:prstGeom prst="rect">
            <a:avLst/>
          </a:prstGeom>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45414" y="6343350"/>
            <a:ext cx="1831769" cy="1216152"/>
          </a:xfrm>
          <a:prstGeom prst="rect">
            <a:avLst/>
          </a:prstGeom>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45414" y="4842955"/>
            <a:ext cx="1831769" cy="1216152"/>
          </a:xfrm>
          <a:prstGeom prst="rect">
            <a:avLst/>
          </a:prstGeom>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45414" y="10844533"/>
            <a:ext cx="1831769" cy="1216152"/>
          </a:xfrm>
          <a:prstGeom prst="rect">
            <a:avLst/>
          </a:prstGeom>
        </p:spPr>
      </p:pic>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952955" y="7843745"/>
            <a:ext cx="1824228" cy="1216152"/>
          </a:xfrm>
          <a:prstGeom prst="rect">
            <a:avLst/>
          </a:prstGeom>
        </p:spPr>
      </p:pic>
      <p:pic>
        <p:nvPicPr>
          <p:cNvPr id="26" name="Picture 2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945414" y="9344139"/>
            <a:ext cx="1831769" cy="12161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TotalTime>
  <Words>175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27</cp:revision>
  <dcterms:created xsi:type="dcterms:W3CDTF">2006-08-16T00:00:00Z</dcterms:created>
  <dcterms:modified xsi:type="dcterms:W3CDTF">2016-08-23T17:17:08Z</dcterms:modified>
</cp:coreProperties>
</file>