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3/2/2018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14900" y="7901344"/>
            <a:ext cx="2739381" cy="1541503"/>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3400961"/>
            <a:ext cx="7781766" cy="1138773"/>
          </a:xfrm>
          <a:prstGeom prst="rect">
            <a:avLst/>
          </a:prstGeom>
          <a:effectLst/>
        </p:spPr>
        <p:txBody>
          <a:bodyPr wrap="square">
            <a:spAutoFit/>
          </a:bodyPr>
          <a:lstStyle/>
          <a:p>
            <a:pPr algn="ctr"/>
            <a:r>
              <a:rPr lang="en-US" sz="2400" b="1" i="1" dirty="0">
                <a:solidFill>
                  <a:schemeClr val="bg1"/>
                </a:solidFill>
                <a:latin typeface="Arial" panose="020B0604020202020204" pitchFamily="34" charset="0"/>
                <a:cs typeface="Arial" panose="020B0604020202020204" pitchFamily="34" charset="0"/>
              </a:rPr>
              <a:t>Better Than A New Home…</a:t>
            </a:r>
          </a:p>
          <a:p>
            <a:pPr algn="ctr"/>
            <a:r>
              <a:rPr lang="en-US" sz="2400" b="1" i="1" dirty="0">
                <a:solidFill>
                  <a:schemeClr val="bg1"/>
                </a:solidFill>
                <a:latin typeface="Arial" panose="020B0604020202020204" pitchFamily="34" charset="0"/>
                <a:cs typeface="Arial" panose="020B0604020202020204" pitchFamily="34" charset="0"/>
              </a:rPr>
              <a:t>$535,000</a:t>
            </a:r>
            <a:br>
              <a:rPr lang="en-US" sz="2400" b="1" i="1" dirty="0">
                <a:solidFill>
                  <a:schemeClr val="bg1"/>
                </a:solidFill>
                <a:latin typeface="Arial" panose="020B0604020202020204" pitchFamily="34" charset="0"/>
                <a:cs typeface="Arial" panose="020B0604020202020204" pitchFamily="34" charset="0"/>
              </a:rPr>
            </a:br>
            <a:r>
              <a:rPr lang="en-US" b="1" i="1" dirty="0">
                <a:solidFill>
                  <a:schemeClr val="bg1"/>
                </a:solidFill>
                <a:latin typeface="Arial" panose="020B0604020202020204" pitchFamily="34" charset="0"/>
                <a:cs typeface="Arial" panose="020B0604020202020204" pitchFamily="34" charset="0"/>
              </a:rPr>
              <a:t>Shows Like A Model Home And Is Move In Ready!!!</a:t>
            </a:r>
            <a:endParaRPr lang="en-US" sz="2400" b="1" i="1" dirty="0">
              <a:solidFill>
                <a:schemeClr val="bg1"/>
              </a:solidFill>
              <a:latin typeface="Arial" panose="020B0604020202020204" pitchFamily="34" charset="0"/>
              <a:cs typeface="Arial" panose="020B0604020202020204" pitchFamily="34" charset="0"/>
            </a:endParaRPr>
          </a:p>
        </p:txBody>
      </p:sp>
      <p:sp>
        <p:nvSpPr>
          <p:cNvPr id="17" name="Subtitle 2"/>
          <p:cNvSpPr txBox="1">
            <a:spLocks/>
          </p:cNvSpPr>
          <p:nvPr/>
        </p:nvSpPr>
        <p:spPr>
          <a:xfrm>
            <a:off x="-9366" y="5833527"/>
            <a:ext cx="4924266"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This home is totally upgraded and updated in every way. 1,000 feet from the home is a boat ramp, boat dock and community open area with picnic and play park fronting directly on the Ashley River and less than 1 mile from the Shadowmoss Golf Course. Imagine sitting on your rear deck overlooking the Marsh and Ashley River, the privacy and view from the first or second floor rear deck can not be beat. The home has hardwood floors throughout the first floor, open kitchen with marble counters, stainless steel appliances (check out all the photos). The community has no required HOA fees but you can choose to use the pool for an annual fee of $250 and $150/</a:t>
            </a:r>
            <a:r>
              <a:rPr lang="en-US" sz="1400" dirty="0" err="1">
                <a:solidFill>
                  <a:schemeClr val="tx1"/>
                </a:solidFill>
              </a:rPr>
              <a:t>yr</a:t>
            </a:r>
            <a:r>
              <a:rPr lang="en-US" sz="1400" dirty="0">
                <a:solidFill>
                  <a:schemeClr val="tx1"/>
                </a:solidFill>
              </a:rPr>
              <a:t> dock fee ($375/year for both) which are optional. This lot is very wide and has covered parking for 3 vehicles plus a large concrete driveway with room enough for your boat and additional vehicles.</a:t>
            </a:r>
            <a:endParaRPr lang="en-US" sz="14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2395 Furman Drive</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Drayton On The Ashley | Charleston, SC 29414</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18001572 | </a:t>
            </a:r>
            <a:r>
              <a:rPr lang="en-US" sz="1600"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$535,000</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14900" y="5954308"/>
            <a:ext cx="2739381" cy="1826254"/>
          </a:xfrm>
          <a:prstGeom prst="rect">
            <a:avLst/>
          </a:prstGeom>
        </p:spPr>
      </p:pic>
      <p:sp>
        <p:nvSpPr>
          <p:cNvPr id="6" name="Rectangle 5"/>
          <p:cNvSpPr/>
          <p:nvPr/>
        </p:nvSpPr>
        <p:spPr>
          <a:xfrm>
            <a:off x="1" y="4227"/>
            <a:ext cx="7767716" cy="1938992"/>
          </a:xfrm>
          <a:prstGeom prst="rect">
            <a:avLst/>
          </a:prstGeom>
        </p:spPr>
        <p:txBody>
          <a:bodyPr wrap="square">
            <a:spAutoFit/>
          </a:bodyPr>
          <a:lstStyle/>
          <a:p>
            <a:pPr algn="ctr"/>
            <a:r>
              <a:rPr lang="en-US" sz="4000" b="1" i="1" dirty="0">
                <a:ln w="19050">
                  <a:solidFill>
                    <a:schemeClr val="tx1"/>
                  </a:solidFill>
                </a:ln>
                <a:solidFill>
                  <a:srgbClr val="00FF00"/>
                </a:solidFill>
                <a:latin typeface="Arial" panose="020B0604020202020204" pitchFamily="34" charset="0"/>
                <a:cs typeface="Arial" panose="020B0604020202020204" pitchFamily="34" charset="0"/>
              </a:rPr>
              <a:t>REALTOR ONLY OPEN HOUSE</a:t>
            </a:r>
          </a:p>
          <a:p>
            <a:pPr algn="ctr"/>
            <a:r>
              <a:rPr lang="en-US" sz="4000" b="1" i="1" dirty="0">
                <a:ln w="19050">
                  <a:solidFill>
                    <a:schemeClr val="tx1"/>
                  </a:solidFill>
                </a:ln>
                <a:solidFill>
                  <a:srgbClr val="00FF00"/>
                </a:solidFill>
                <a:latin typeface="Arial" panose="020B0604020202020204" pitchFamily="34" charset="0"/>
                <a:cs typeface="Arial" panose="020B0604020202020204" pitchFamily="34" charset="0"/>
              </a:rPr>
              <a:t>March 8</a:t>
            </a:r>
            <a:r>
              <a:rPr lang="en-US" sz="4000" b="1" i="1" baseline="30000" dirty="0">
                <a:ln w="19050">
                  <a:solidFill>
                    <a:schemeClr val="tx1"/>
                  </a:solidFill>
                </a:ln>
                <a:solidFill>
                  <a:srgbClr val="00FF00"/>
                </a:solidFill>
                <a:latin typeface="Arial" panose="020B0604020202020204" pitchFamily="34" charset="0"/>
                <a:cs typeface="Arial" panose="020B0604020202020204" pitchFamily="34" charset="0"/>
              </a:rPr>
              <a:t>th</a:t>
            </a:r>
            <a:r>
              <a:rPr lang="en-US" sz="4000" b="1" i="1" dirty="0">
                <a:ln w="19050">
                  <a:solidFill>
                    <a:schemeClr val="tx1"/>
                  </a:solidFill>
                </a:ln>
                <a:solidFill>
                  <a:srgbClr val="00FF00"/>
                </a:solidFill>
                <a:latin typeface="Arial" panose="020B0604020202020204" pitchFamily="34" charset="0"/>
                <a:cs typeface="Arial" panose="020B0604020202020204" pitchFamily="34" charset="0"/>
              </a:rPr>
              <a:t>, 2018 ~ 3:00-5:00</a:t>
            </a:r>
          </a:p>
          <a:p>
            <a:pPr algn="ctr"/>
            <a:r>
              <a:rPr lang="en-US" sz="4000" b="1" i="1" dirty="0">
                <a:ln w="19050">
                  <a:solidFill>
                    <a:schemeClr val="tx1"/>
                  </a:solidFill>
                </a:ln>
                <a:solidFill>
                  <a:srgbClr val="00FF00"/>
                </a:solidFill>
                <a:latin typeface="Arial" panose="020B0604020202020204" pitchFamily="34" charset="0"/>
                <a:cs typeface="Arial" panose="020B0604020202020204" pitchFamily="34" charset="0"/>
              </a:rPr>
              <a:t>Wine &amp; Cheese Will Be Served</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1439</TotalTime>
  <Words>224</Words>
  <Application>Microsoft Office PowerPoint</Application>
  <PresentationFormat>Custom</PresentationFormat>
  <Paragraphs>14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97</cp:revision>
  <dcterms:created xsi:type="dcterms:W3CDTF">2006-08-16T00:00:00Z</dcterms:created>
  <dcterms:modified xsi:type="dcterms:W3CDTF">2018-03-02T17:58:16Z</dcterms:modified>
</cp:coreProperties>
</file>