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3"/>
  </p:notes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6954B8-14D5-4A8A-8151-6E8181CA1BE3}" type="datetimeFigureOut">
              <a:rPr lang="en-US" smtClean="0"/>
              <a:t>3/14/2018</a:t>
            </a:fld>
            <a:endParaRPr lang="en-US"/>
          </a:p>
        </p:txBody>
      </p:sp>
      <p:sp>
        <p:nvSpPr>
          <p:cNvPr id="4" name="Slide Image Placeholder 3"/>
          <p:cNvSpPr>
            <a:spLocks noGrp="1" noRot="1" noChangeAspect="1"/>
          </p:cNvSpPr>
          <p:nvPr>
            <p:ph type="sldImg" idx="2"/>
          </p:nvPr>
        </p:nvSpPr>
        <p:spPr>
          <a:xfrm>
            <a:off x="2103438" y="685800"/>
            <a:ext cx="26511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58EED7-315B-4BAA-AFB3-4BA9D97B6DB6}" type="slidenum">
              <a:rPr lang="en-US" smtClean="0"/>
              <a:t>‹#›</a:t>
            </a:fld>
            <a:endParaRPr lang="en-US"/>
          </a:p>
        </p:txBody>
      </p:sp>
    </p:spTree>
    <p:extLst>
      <p:ext uri="{BB962C8B-B14F-4D97-AF65-F5344CB8AC3E}">
        <p14:creationId xmlns:p14="http://schemas.microsoft.com/office/powerpoint/2010/main" val="40039110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58EED7-315B-4BAA-AFB3-4BA9D97B6DB6}" type="slidenum">
              <a:rPr lang="en-US" smtClean="0"/>
              <a:t>1</a:t>
            </a:fld>
            <a:endParaRPr lang="en-US"/>
          </a:p>
        </p:txBody>
      </p:sp>
    </p:spTree>
    <p:extLst>
      <p:ext uri="{BB962C8B-B14F-4D97-AF65-F5344CB8AC3E}">
        <p14:creationId xmlns:p14="http://schemas.microsoft.com/office/powerpoint/2010/main" val="1855233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73682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8688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45879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1750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79149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48326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3/14/2018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56795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09379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17947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1199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66638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3/14/2018</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555306541"/>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jpg"/><Relationship Id="rId5" Type="http://schemas.openxmlformats.org/officeDocument/2006/relationships/hyperlink" Target="mailto:Rick@RickWillis.com" TargetMode="Externa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227"/>
            <a:ext cx="7772400" cy="5829300"/>
          </a:xfrm>
          <a:prstGeom prst="rect">
            <a:avLst/>
          </a:prstGeom>
        </p:spPr>
      </p:pic>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914900" y="7901344"/>
            <a:ext cx="2739381" cy="1541503"/>
          </a:xfrm>
          <a:prstGeom prst="rect">
            <a:avLst/>
          </a:prstGeom>
        </p:spPr>
      </p:pic>
      <p:sp>
        <p:nvSpPr>
          <p:cNvPr id="18" name="Rectangle 17"/>
          <p:cNvSpPr/>
          <p:nvPr/>
        </p:nvSpPr>
        <p:spPr>
          <a:xfrm rot="10800000">
            <a:off x="-1066800" y="49499"/>
            <a:ext cx="152400" cy="1371601"/>
          </a:xfrm>
          <a:prstGeom prst="rect">
            <a:avLst/>
          </a:prstGeom>
          <a:gradFill>
            <a:gsLst>
              <a:gs pos="0">
                <a:schemeClr val="bg1"/>
              </a:gs>
              <a:gs pos="48000">
                <a:srgbClr val="C00000">
                  <a:alpha val="50000"/>
                </a:srgbClr>
              </a:gs>
              <a:gs pos="100000">
                <a:srgbClr val="C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683" y="9442847"/>
            <a:ext cx="7772400" cy="615553"/>
          </a:xfrm>
          <a:prstGeom prst="rect">
            <a:avLst/>
          </a:prstGeom>
        </p:spPr>
        <p:txBody>
          <a:bodyPr wrap="square">
            <a:spAutoFit/>
          </a:bodyPr>
          <a:lstStyle/>
          <a:p>
            <a:pPr algn="ctr"/>
            <a:r>
              <a:rPr lang="en-US" b="1" dirty="0"/>
              <a:t>Rick Willis</a:t>
            </a:r>
          </a:p>
          <a:p>
            <a:pPr algn="ctr"/>
            <a:r>
              <a:rPr lang="en-US" sz="1400" dirty="0"/>
              <a:t>843-327-3017 </a:t>
            </a:r>
            <a:r>
              <a:rPr lang="en-US" sz="1400" dirty="0">
                <a:hlinkClick r:id="rId5"/>
              </a:rPr>
              <a:t>Rick@RickWillis.com</a:t>
            </a:r>
            <a:r>
              <a:rPr lang="en-US" sz="1400" dirty="0"/>
              <a:t> The Group, LLC  </a:t>
            </a:r>
          </a:p>
        </p:txBody>
      </p:sp>
      <p:sp>
        <p:nvSpPr>
          <p:cNvPr id="4" name="Rectangle 3"/>
          <p:cNvSpPr/>
          <p:nvPr/>
        </p:nvSpPr>
        <p:spPr>
          <a:xfrm>
            <a:off x="-9366" y="4227"/>
            <a:ext cx="7781766" cy="1323439"/>
          </a:xfrm>
          <a:prstGeom prst="rect">
            <a:avLst/>
          </a:prstGeom>
          <a:effectLst/>
        </p:spPr>
        <p:txBody>
          <a:bodyPr wrap="square">
            <a:spAutoFit/>
          </a:bodyPr>
          <a:lstStyle/>
          <a:p>
            <a:pPr algn="ctr"/>
            <a:r>
              <a:rPr lang="en-US" sz="2800" b="1" i="1" dirty="0">
                <a:solidFill>
                  <a:schemeClr val="tx2"/>
                </a:solidFill>
                <a:latin typeface="Arial" panose="020B0604020202020204" pitchFamily="34" charset="0"/>
                <a:cs typeface="Arial" panose="020B0604020202020204" pitchFamily="34" charset="0"/>
              </a:rPr>
              <a:t>Better Than A New Home…</a:t>
            </a:r>
          </a:p>
          <a:p>
            <a:pPr algn="ctr"/>
            <a:r>
              <a:rPr lang="en-US" sz="2800" b="1" i="1" dirty="0">
                <a:solidFill>
                  <a:schemeClr val="tx2"/>
                </a:solidFill>
                <a:latin typeface="Arial" panose="020B0604020202020204" pitchFamily="34" charset="0"/>
                <a:cs typeface="Arial" panose="020B0604020202020204" pitchFamily="34" charset="0"/>
              </a:rPr>
              <a:t>$500,000</a:t>
            </a:r>
            <a:br>
              <a:rPr lang="en-US" sz="2800" b="1" i="1" dirty="0">
                <a:solidFill>
                  <a:schemeClr val="tx2"/>
                </a:solidFill>
                <a:latin typeface="Arial" panose="020B0604020202020204" pitchFamily="34" charset="0"/>
                <a:cs typeface="Arial" panose="020B0604020202020204" pitchFamily="34" charset="0"/>
              </a:rPr>
            </a:br>
            <a:r>
              <a:rPr lang="en-US" sz="2400" b="1" i="1" dirty="0">
                <a:solidFill>
                  <a:schemeClr val="tx2"/>
                </a:solidFill>
                <a:latin typeface="Arial" panose="020B0604020202020204" pitchFamily="34" charset="0"/>
                <a:cs typeface="Arial" panose="020B0604020202020204" pitchFamily="34" charset="0"/>
              </a:rPr>
              <a:t>Shows Like A Model Home And Is Move In Ready!!!</a:t>
            </a:r>
            <a:endParaRPr lang="en-US" sz="2800" b="1" i="1" dirty="0">
              <a:solidFill>
                <a:schemeClr val="tx2"/>
              </a:solidFill>
              <a:latin typeface="Arial" panose="020B0604020202020204" pitchFamily="34" charset="0"/>
              <a:cs typeface="Arial" panose="020B0604020202020204" pitchFamily="34" charset="0"/>
            </a:endParaRPr>
          </a:p>
        </p:txBody>
      </p:sp>
      <p:sp>
        <p:nvSpPr>
          <p:cNvPr id="17" name="Subtitle 2"/>
          <p:cNvSpPr txBox="1">
            <a:spLocks/>
          </p:cNvSpPr>
          <p:nvPr/>
        </p:nvSpPr>
        <p:spPr>
          <a:xfrm>
            <a:off x="-9366" y="5833527"/>
            <a:ext cx="4924266" cy="3609320"/>
          </a:xfrm>
          <a:prstGeom prst="rect">
            <a:avLst/>
          </a:prstGeom>
        </p:spPr>
        <p:txBody>
          <a:bodyPr vert="horz" lIns="91440" tIns="45720" rIns="91440" bIns="45720" numCol="1" rtlCol="0" anchor="ctr">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1400" dirty="0">
                <a:solidFill>
                  <a:schemeClr val="tx1"/>
                </a:solidFill>
              </a:rPr>
              <a:t>This home is totally upgraded and updated in every way. 1,000 feet from the home is a boat ramp, boat dock and community open area with picnic and play park fronting directly on the Ashley River and less than 1 mile from the Shadowmoss Golf Course. Imagine sitting on your rear deck overlooking the Marsh and Ashley River, the privacy and view from the first or second floor rear deck can not be beat. The home has hardwood floors throughout the first floor, open kitchen with marble counters, stainless steel appliances (check out all the photos). The community has no required HOA fees but you can choose to use the pool for an annual fee of $250 and $150/</a:t>
            </a:r>
            <a:r>
              <a:rPr lang="en-US" sz="1400" dirty="0" err="1">
                <a:solidFill>
                  <a:schemeClr val="tx1"/>
                </a:solidFill>
              </a:rPr>
              <a:t>yr</a:t>
            </a:r>
            <a:r>
              <a:rPr lang="en-US" sz="1400" dirty="0">
                <a:solidFill>
                  <a:schemeClr val="tx1"/>
                </a:solidFill>
              </a:rPr>
              <a:t> dock fee ($375/year for both) which are optional. This lot is very wide and has covered parking for 3 vehicles plus a large concrete driveway with room enough for your boat and additional vehicles.</a:t>
            </a:r>
            <a:endParaRPr lang="en-US" sz="1400" i="1" dirty="0">
              <a:solidFill>
                <a:schemeClr val="tx1"/>
              </a:solidFill>
            </a:endParaRPr>
          </a:p>
        </p:txBody>
      </p:sp>
      <p:grpSp>
        <p:nvGrpSpPr>
          <p:cNvPr id="20" name="Group 19"/>
          <p:cNvGrpSpPr/>
          <p:nvPr/>
        </p:nvGrpSpPr>
        <p:grpSpPr>
          <a:xfrm>
            <a:off x="-2669124" y="1182534"/>
            <a:ext cx="1384578" cy="1761709"/>
            <a:chOff x="1663422" y="845259"/>
            <a:chExt cx="1384578" cy="1761709"/>
          </a:xfrm>
          <a:effectLst>
            <a:outerShdw blurRad="50800" dist="38100" dir="2700000" algn="tl" rotWithShape="0">
              <a:prstClr val="black">
                <a:alpha val="40000"/>
              </a:prstClr>
            </a:outerShdw>
          </a:effectLst>
        </p:grpSpPr>
        <p:sp>
          <p:nvSpPr>
            <p:cNvPr id="21" name="Diagonal Stripe 20"/>
            <p:cNvSpPr/>
            <p:nvPr/>
          </p:nvSpPr>
          <p:spPr>
            <a:xfrm>
              <a:off x="1663422" y="1181355"/>
              <a:ext cx="1384578" cy="1425613"/>
            </a:xfrm>
            <a:prstGeom prst="diagStrip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Rectangle 21"/>
            <p:cNvSpPr/>
            <p:nvPr/>
          </p:nvSpPr>
          <p:spPr>
            <a:xfrm rot="18811961">
              <a:off x="1309823" y="1391754"/>
              <a:ext cx="1739322" cy="646331"/>
            </a:xfrm>
            <a:prstGeom prst="rect">
              <a:avLst/>
            </a:prstGeom>
          </p:spPr>
          <p:txBody>
            <a:bodyPr wrap="none">
              <a:spAutoFit/>
            </a:bodyPr>
            <a:lstStyle/>
            <a:p>
              <a:pPr algn="ctr"/>
              <a:r>
                <a:rPr lang="en-US" sz="1800" b="1" i="1" dirty="0">
                  <a:ln w="3175">
                    <a:noFill/>
                  </a:ln>
                  <a:solidFill>
                    <a:srgbClr val="FF0000"/>
                  </a:solidFill>
                </a:rPr>
                <a:t>$40,000</a:t>
              </a:r>
            </a:p>
            <a:p>
              <a:pPr algn="ctr"/>
              <a:r>
                <a:rPr lang="en-US" sz="1800" b="1" i="1" dirty="0">
                  <a:ln w="3175">
                    <a:noFill/>
                  </a:ln>
                  <a:solidFill>
                    <a:srgbClr val="FF0000"/>
                  </a:solidFill>
                </a:rPr>
                <a:t>Price Reduction!</a:t>
              </a:r>
            </a:p>
          </p:txBody>
        </p:sp>
      </p:grpSp>
      <p:sp>
        <p:nvSpPr>
          <p:cNvPr id="3" name="Rectangle 2"/>
          <p:cNvSpPr/>
          <p:nvPr/>
        </p:nvSpPr>
        <p:spPr>
          <a:xfrm>
            <a:off x="0" y="4879420"/>
            <a:ext cx="7772399" cy="954107"/>
          </a:xfrm>
          <a:prstGeom prst="rect">
            <a:avLst/>
          </a:prstGeom>
          <a:solidFill>
            <a:schemeClr val="tx2"/>
          </a:solidFill>
        </p:spPr>
        <p:txBody>
          <a:bodyPr wrap="square">
            <a:spAutoFit/>
          </a:bodyPr>
          <a:lstStyle/>
          <a:p>
            <a:pPr algn="ctr"/>
            <a:r>
              <a:rPr lang="en-US" sz="24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2395 Furman Drive</a:t>
            </a:r>
          </a:p>
          <a:p>
            <a:pPr algn="ctr"/>
            <a:r>
              <a:rPr lang="en-US" sz="1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Drayton On The Ashley | Charleston, SC 29414</a:t>
            </a:r>
          </a:p>
          <a:p>
            <a:pPr algn="ctr"/>
            <a:r>
              <a:rPr lang="en-US" sz="1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MLS# 18001572 | </a:t>
            </a:r>
            <a:r>
              <a:rPr lang="en-US" sz="1600" b="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$500,000</a:t>
            </a:r>
            <a:endParaRPr lang="en-US" sz="1600" b="1" dirty="0">
              <a:latin typeface="Arial" panose="020B0604020202020204" pitchFamily="34" charset="0"/>
              <a:cs typeface="Arial" panose="020B0604020202020204" pitchFamily="34" charset="0"/>
            </a:endParaRPr>
          </a:p>
        </p:txBody>
      </p:sp>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914900" y="5954308"/>
            <a:ext cx="2739381" cy="1826254"/>
          </a:xfrm>
          <a:prstGeom prst="rect">
            <a:avLst/>
          </a:prstGeom>
        </p:spPr>
      </p:pic>
    </p:spTree>
    <p:extLst>
      <p:ext uri="{BB962C8B-B14F-4D97-AF65-F5344CB8AC3E}">
        <p14:creationId xmlns:p14="http://schemas.microsoft.com/office/powerpoint/2010/main" val="20015435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1427</TotalTime>
  <Words>208</Words>
  <Application>Microsoft Office PowerPoint</Application>
  <PresentationFormat>Custom</PresentationFormat>
  <Paragraphs>11</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1510 Hwy 17 N MLS# 1414766 $1,575,000 8,593 SqFt</dc:title>
  <dc:creator>CVH360</dc:creator>
  <cp:lastModifiedBy>A. Thomas Price</cp:lastModifiedBy>
  <cp:revision>94</cp:revision>
  <dcterms:created xsi:type="dcterms:W3CDTF">2006-08-16T00:00:00Z</dcterms:created>
  <dcterms:modified xsi:type="dcterms:W3CDTF">2018-03-14T16:18:27Z</dcterms:modified>
</cp:coreProperties>
</file>