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840" y="11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954B8-14D5-4A8A-8151-6E8181CA1BE3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8EED7-315B-4BAA-AFB3-4BA9D97B6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1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8EED7-315B-4BAA-AFB3-4BA9D97B6D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3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8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8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7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4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26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9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7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4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3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0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rot="10800000">
            <a:off x="-1066800" y="49499"/>
            <a:ext cx="152400" cy="1371601"/>
          </a:xfrm>
          <a:prstGeom prst="rect">
            <a:avLst/>
          </a:prstGeom>
          <a:gradFill>
            <a:gsLst>
              <a:gs pos="0">
                <a:schemeClr val="bg1"/>
              </a:gs>
              <a:gs pos="48000">
                <a:srgbClr val="C00000">
                  <a:alpha val="50000"/>
                </a:srgb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82609" y="4568291"/>
            <a:ext cx="7687018" cy="2343181"/>
          </a:xfrm>
        </p:spPr>
        <p:txBody>
          <a:bodyPr anchor="ctr">
            <a:no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In </a:t>
            </a:r>
            <a:r>
              <a:rPr lang="en-US" sz="1200" dirty="0">
                <a:solidFill>
                  <a:schemeClr val="tx1"/>
                </a:solidFill>
              </a:rPr>
              <a:t>the path of growth and new housing boom</a:t>
            </a:r>
            <a:r>
              <a:rPr lang="en-US" sz="1200" dirty="0" smtClean="0">
                <a:solidFill>
                  <a:schemeClr val="tx1"/>
                </a:solidFill>
              </a:rPr>
              <a:t>. This </a:t>
            </a:r>
            <a:r>
              <a:rPr lang="en-US" sz="1200" dirty="0">
                <a:solidFill>
                  <a:schemeClr val="tx1"/>
                </a:solidFill>
              </a:rPr>
              <a:t>property is only about 1/4 mile from the newly widened 4 lane Highway 17-A that has public sewer </a:t>
            </a:r>
            <a:r>
              <a:rPr lang="en-US" sz="1200" dirty="0" smtClean="0">
                <a:solidFill>
                  <a:schemeClr val="tx1"/>
                </a:solidFill>
              </a:rPr>
              <a:t>available. Cypress </a:t>
            </a:r>
            <a:r>
              <a:rPr lang="en-US" sz="1200" dirty="0">
                <a:solidFill>
                  <a:schemeClr val="tx1"/>
                </a:solidFill>
              </a:rPr>
              <a:t>Gardens Rd. is the major road that connects Highway 52 with Hwy 17-A. New home developments are expanding and being created very close to this property located off Cypress Garden Rd...Hwy 52 and Hwy 17-A and the Cane Bay Area on Hwy 176. The property has an operating Par 3 Golf Course and Driving Range with storage building and small clubhouse</a:t>
            </a:r>
            <a:r>
              <a:rPr lang="en-US" sz="1200" dirty="0" smtClean="0">
                <a:solidFill>
                  <a:schemeClr val="tx1"/>
                </a:solidFill>
              </a:rPr>
              <a:t>. The </a:t>
            </a:r>
            <a:r>
              <a:rPr lang="en-US" sz="1200" dirty="0">
                <a:solidFill>
                  <a:schemeClr val="tx1"/>
                </a:solidFill>
              </a:rPr>
              <a:t>property has 1,000 feet of road frontage on Cypress Gardens Rd. The property consists of 2 separate parcels TMS# 210-00-00-066 has 20.06 Acres and TMS# 210-00-00-126 has 10.35 Acres</a:t>
            </a:r>
            <a:r>
              <a:rPr lang="en-US" sz="1200" dirty="0" smtClean="0">
                <a:solidFill>
                  <a:schemeClr val="tx1"/>
                </a:solidFill>
              </a:rPr>
              <a:t>. Seller </a:t>
            </a:r>
            <a:r>
              <a:rPr lang="en-US" sz="1200" dirty="0">
                <a:solidFill>
                  <a:schemeClr val="tx1"/>
                </a:solidFill>
              </a:rPr>
              <a:t>will also </a:t>
            </a:r>
            <a:r>
              <a:rPr lang="en-US" sz="1200" dirty="0" smtClean="0">
                <a:solidFill>
                  <a:schemeClr val="tx1"/>
                </a:solidFill>
              </a:rPr>
              <a:t>subdivide </a:t>
            </a:r>
            <a:r>
              <a:rPr lang="en-US" sz="1200" dirty="0">
                <a:solidFill>
                  <a:schemeClr val="tx1"/>
                </a:solidFill>
              </a:rPr>
              <a:t>land and sell a smaller portion. Zoning will permit both Commercial and Residential dwellings.</a:t>
            </a:r>
            <a:endParaRPr lang="en-US" sz="1200" dirty="0" smtClean="0">
              <a:solidFill>
                <a:schemeClr val="tx1"/>
              </a:solidFill>
            </a:endParaRPr>
          </a:p>
          <a:p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200" b="1" dirty="0">
                <a:solidFill>
                  <a:schemeClr val="tx1"/>
                </a:solidFill>
              </a:rPr>
              <a:t>MLS #15010203 - 30.41 acres - $1,500,000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MLS #15010204 - 20.06 acres - $</a:t>
            </a:r>
            <a:r>
              <a:rPr lang="en-US" sz="1200" b="1" dirty="0" smtClean="0">
                <a:solidFill>
                  <a:schemeClr val="tx1"/>
                </a:solidFill>
              </a:rPr>
              <a:t>1,100,000 | MLS </a:t>
            </a:r>
            <a:r>
              <a:rPr lang="en-US" sz="1200" b="1" dirty="0">
                <a:solidFill>
                  <a:schemeClr val="tx1"/>
                </a:solidFill>
              </a:rPr>
              <a:t>#15010206 - 10 acres - $580,000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MLS #15010208 - 5 acres - $</a:t>
            </a:r>
            <a:r>
              <a:rPr lang="en-US" sz="1200" b="1" dirty="0" smtClean="0">
                <a:solidFill>
                  <a:schemeClr val="tx1"/>
                </a:solidFill>
              </a:rPr>
              <a:t>299,000 | MLS </a:t>
            </a:r>
            <a:r>
              <a:rPr lang="en-US" sz="1200" b="1" dirty="0">
                <a:solidFill>
                  <a:schemeClr val="tx1"/>
                </a:solidFill>
              </a:rPr>
              <a:t>#15010210 - 3 acres - $199,000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19400" y="8686800"/>
            <a:ext cx="495236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Rick Willis </a:t>
            </a:r>
            <a:endParaRPr lang="en-US" b="1" dirty="0" smtClean="0"/>
          </a:p>
          <a:p>
            <a:pPr algn="ctr"/>
            <a:endParaRPr lang="en-US" sz="1200" dirty="0" smtClean="0"/>
          </a:p>
          <a:p>
            <a:pPr algn="ctr"/>
            <a:r>
              <a:rPr lang="en-US" sz="1400" dirty="0" smtClean="0"/>
              <a:t>843-327-3017 </a:t>
            </a:r>
            <a:endParaRPr lang="en-US" sz="1400" dirty="0"/>
          </a:p>
          <a:p>
            <a:pPr algn="ctr"/>
            <a:r>
              <a:rPr lang="en-US" sz="1400" dirty="0" smtClean="0"/>
              <a:t>Rick@RickWillis.com</a:t>
            </a:r>
          </a:p>
          <a:p>
            <a:pPr algn="ctr"/>
            <a:r>
              <a:rPr lang="en-US" sz="1400" dirty="0" smtClean="0"/>
              <a:t>The </a:t>
            </a:r>
            <a:r>
              <a:rPr lang="en-US" sz="1400" dirty="0"/>
              <a:t>Group, LLC 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886699"/>
            <a:ext cx="2743200" cy="20574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800" y="7140076"/>
            <a:ext cx="2559810" cy="19198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800" y="5147340"/>
            <a:ext cx="2560320" cy="192024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800" y="1981200"/>
            <a:ext cx="2560320" cy="192024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800" y="3564270"/>
            <a:ext cx="2560320" cy="192024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4837" y="2604531"/>
            <a:ext cx="2559811" cy="19198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15200" y="2583591"/>
            <a:ext cx="7691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 Minutes from I-26 </a:t>
            </a:r>
            <a:r>
              <a:rPr lang="sv-S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~ Cypress </a:t>
            </a:r>
            <a:r>
              <a:rPr lang="sv-S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Gardens Rd.</a:t>
            </a:r>
            <a:endParaRPr 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835" y="65782"/>
            <a:ext cx="7618731" cy="2739211"/>
          </a:xfrm>
          <a:prstGeom prst="rect">
            <a:avLst/>
          </a:prstGeom>
          <a:solidFill>
            <a:srgbClr val="FF0000"/>
          </a:solidFill>
          <a:ln w="57150" cap="sq" cmpd="thinThick">
            <a:solidFill>
              <a:srgbClr val="C00000"/>
            </a:solidFill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PRIME DEVELOPMENT LAND</a:t>
            </a:r>
          </a:p>
          <a:p>
            <a:pPr algn="ctr"/>
            <a:endParaRPr lang="en-US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COMMMERCIAL/RESIDENTIAL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A GOLF COURSE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$50,000/ACRE</a:t>
            </a:r>
            <a:endParaRPr lang="en-US" sz="32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2895600"/>
            <a:ext cx="6705599" cy="346841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0" y="6398547"/>
            <a:ext cx="7772400" cy="1458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tx1"/>
                </a:solidFill>
              </a:rPr>
              <a:t>In the path of growth and new housing boom. This property is only about 1/4 mile from the newly widened 4 lane Highway 17-A that has public sewer available. Cypress Gardens Rd. is the major road that connects Highway 52 with Hwy 17-A. New home developments are expanding and being created very close to this property located off Cypress Garden Rd...Hwy 52 and Hwy 17-A and the Cane Bay Area on Hwy 176. The property has an operating Par 3 Golf Course and Driving Range with storage building and small clubhouse. The property has 1,000 feet of road frontage on Cypress Gardens Rd. The property consists of 2 separate parcels TMS# 210-00-00-066 has 20.06 Acres and TMS# 210-00-00-126 has 10.35 Acres. Seller will also subdivide land and sell a smaller portion. Zoning will permit both Commercial and Residential dwellings.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9400" y="7883135"/>
            <a:ext cx="49523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MLS #15010203 - 30.41 acres - $1,500,000</a:t>
            </a:r>
          </a:p>
          <a:p>
            <a:pPr algn="ctr"/>
            <a:r>
              <a:rPr lang="en-US" sz="1100" b="1" dirty="0"/>
              <a:t>MLS #15010204 - 20.06 acres - $1,100,000 | MLS #15010206 - 10 acres - $580,000</a:t>
            </a:r>
          </a:p>
          <a:p>
            <a:pPr algn="ctr"/>
            <a:r>
              <a:rPr lang="en-US" sz="1100" b="1" dirty="0"/>
              <a:t>MLS #15010208 - 5 acres - $299,000 | MLS #15010210 - 3 acres - $199,000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00154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428</Words>
  <Application>Microsoft Office PowerPoint</Application>
  <PresentationFormat>Custom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1510 Hwy 17 N MLS# 1414766 $1,575,000 8,593 SqFt</dc:title>
  <dc:creator>CVH360</dc:creator>
  <cp:lastModifiedBy>A. Thomas Price</cp:lastModifiedBy>
  <cp:revision>33</cp:revision>
  <dcterms:created xsi:type="dcterms:W3CDTF">2006-08-16T00:00:00Z</dcterms:created>
  <dcterms:modified xsi:type="dcterms:W3CDTF">2016-01-06T16:36:32Z</dcterms:modified>
</cp:coreProperties>
</file>