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151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rot="10800000">
            <a:off x="1268" y="-3"/>
            <a:ext cx="7772401" cy="2214615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486400"/>
            <a:ext cx="7773672" cy="1847850"/>
          </a:xfrm>
        </p:spPr>
        <p:txBody>
          <a:bodyPr anchor="ctr">
            <a:noAutofit/>
          </a:bodyPr>
          <a:lstStyle/>
          <a:p>
            <a:r>
              <a:rPr lang="en-US" sz="1050" dirty="0" smtClean="0">
                <a:solidFill>
                  <a:schemeClr val="tx1"/>
                </a:solidFill>
              </a:rPr>
              <a:t>In </a:t>
            </a:r>
            <a:r>
              <a:rPr lang="en-US" sz="1050" dirty="0">
                <a:solidFill>
                  <a:schemeClr val="tx1"/>
                </a:solidFill>
              </a:rPr>
              <a:t>the path of growth and new housing boom</a:t>
            </a:r>
            <a:r>
              <a:rPr lang="en-US" sz="1050" dirty="0" smtClean="0">
                <a:solidFill>
                  <a:schemeClr val="tx1"/>
                </a:solidFill>
              </a:rPr>
              <a:t>. This </a:t>
            </a:r>
            <a:r>
              <a:rPr lang="en-US" sz="1050" dirty="0">
                <a:solidFill>
                  <a:schemeClr val="tx1"/>
                </a:solidFill>
              </a:rPr>
              <a:t>property is only about 1/4 mile from the newly widened 4 lane Highway 17-A that has public sewer </a:t>
            </a:r>
            <a:r>
              <a:rPr lang="en-US" sz="1050" dirty="0" smtClean="0">
                <a:solidFill>
                  <a:schemeClr val="tx1"/>
                </a:solidFill>
              </a:rPr>
              <a:t>available. Cypress </a:t>
            </a:r>
            <a:r>
              <a:rPr lang="en-US" sz="1050" dirty="0">
                <a:solidFill>
                  <a:schemeClr val="tx1"/>
                </a:solidFill>
              </a:rPr>
              <a:t>Gardens Rd. is the major road that connects Highway 52 with Hwy 17-A. New home developments are expanding and being created very close to this property located off Cypress Garden Rd...Hwy 52 and Hwy 17-A and the Cane Bay Area on Hwy 176. The property has an operating Par 3 Golf Course and Driving Range with storage building and small clubhouse</a:t>
            </a:r>
            <a:r>
              <a:rPr lang="en-US" sz="1050" dirty="0" smtClean="0">
                <a:solidFill>
                  <a:schemeClr val="tx1"/>
                </a:solidFill>
              </a:rPr>
              <a:t>. The </a:t>
            </a:r>
            <a:r>
              <a:rPr lang="en-US" sz="1050" dirty="0">
                <a:solidFill>
                  <a:schemeClr val="tx1"/>
                </a:solidFill>
              </a:rPr>
              <a:t>property has 1,000 feet of road frontage on Cypress Gardens Rd. The property consists of 2 separate parcels TMS# 210-00-00-066 has 20.06 Acres and TMS# 210-00-00-126 has 10.35 Acres</a:t>
            </a:r>
            <a:r>
              <a:rPr lang="en-US" sz="1050" dirty="0" smtClean="0">
                <a:solidFill>
                  <a:schemeClr val="tx1"/>
                </a:solidFill>
              </a:rPr>
              <a:t>. Seller </a:t>
            </a:r>
            <a:r>
              <a:rPr lang="en-US" sz="1050" dirty="0">
                <a:solidFill>
                  <a:schemeClr val="tx1"/>
                </a:solidFill>
              </a:rPr>
              <a:t>will also </a:t>
            </a:r>
            <a:r>
              <a:rPr lang="en-US" sz="1050" dirty="0" smtClean="0">
                <a:solidFill>
                  <a:schemeClr val="tx1"/>
                </a:solidFill>
              </a:rPr>
              <a:t>subdivide </a:t>
            </a:r>
            <a:r>
              <a:rPr lang="en-US" sz="1050" dirty="0">
                <a:solidFill>
                  <a:schemeClr val="tx1"/>
                </a:solidFill>
              </a:rPr>
              <a:t>land and sell a smaller portion. Zoning will permit both Commercial and Residential </a:t>
            </a:r>
            <a:r>
              <a:rPr lang="en-US" sz="1050" dirty="0" smtClean="0">
                <a:solidFill>
                  <a:schemeClr val="tx1"/>
                </a:solidFill>
              </a:rPr>
              <a:t>dwellings and </a:t>
            </a:r>
            <a:r>
              <a:rPr lang="en-US" sz="1050" dirty="0">
                <a:solidFill>
                  <a:schemeClr val="tx1"/>
                </a:solidFill>
              </a:rPr>
              <a:t>Owner Financing </a:t>
            </a:r>
            <a:r>
              <a:rPr lang="en-US" sz="1050" dirty="0" smtClean="0">
                <a:solidFill>
                  <a:schemeClr val="tx1"/>
                </a:solidFill>
              </a:rPr>
              <a:t>Available.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200" b="1" dirty="0">
                <a:solidFill>
                  <a:schemeClr val="tx1"/>
                </a:solidFill>
              </a:rPr>
              <a:t>3 AC-$</a:t>
            </a:r>
            <a:r>
              <a:rPr lang="en-US" sz="1200" b="1" dirty="0" smtClean="0">
                <a:solidFill>
                  <a:schemeClr val="tx1"/>
                </a:solidFill>
              </a:rPr>
              <a:t>199,000 | 5 </a:t>
            </a:r>
            <a:r>
              <a:rPr lang="en-US" sz="1200" b="1" dirty="0">
                <a:solidFill>
                  <a:schemeClr val="tx1"/>
                </a:solidFill>
              </a:rPr>
              <a:t>AC-$</a:t>
            </a:r>
            <a:r>
              <a:rPr lang="en-US" sz="1200" b="1" dirty="0" smtClean="0">
                <a:solidFill>
                  <a:schemeClr val="tx1"/>
                </a:solidFill>
              </a:rPr>
              <a:t>299,000 | </a:t>
            </a:r>
            <a:r>
              <a:rPr lang="en-US" sz="1200" b="1" smtClean="0">
                <a:solidFill>
                  <a:schemeClr val="tx1"/>
                </a:solidFill>
              </a:rPr>
              <a:t>10.35AC-</a:t>
            </a:r>
            <a:r>
              <a:rPr lang="en-US" sz="1200" b="1" smtClean="0">
                <a:solidFill>
                  <a:schemeClr val="tx1"/>
                </a:solidFill>
              </a:rPr>
              <a:t>$580,000</a:t>
            </a:r>
            <a:endParaRPr lang="en-US" sz="1200" b="1" dirty="0">
              <a:solidFill>
                <a:schemeClr val="tx1"/>
              </a:solidFill>
            </a:endParaRPr>
          </a:p>
          <a:p>
            <a:r>
              <a:rPr lang="en-US" sz="1200" b="1" dirty="0">
                <a:solidFill>
                  <a:schemeClr val="tx1"/>
                </a:solidFill>
              </a:rPr>
              <a:t>20.06 AC-$</a:t>
            </a:r>
            <a:r>
              <a:rPr lang="en-US" sz="1200" b="1" dirty="0" smtClean="0">
                <a:solidFill>
                  <a:schemeClr val="tx1"/>
                </a:solidFill>
              </a:rPr>
              <a:t>1,100,000 | 30.41 </a:t>
            </a:r>
            <a:r>
              <a:rPr lang="en-US" sz="1200" b="1" dirty="0">
                <a:solidFill>
                  <a:schemeClr val="tx1"/>
                </a:solidFill>
              </a:rPr>
              <a:t>AC-$1,500,000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71" y="8995827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Rick Willis </a:t>
            </a:r>
            <a:endParaRPr lang="en-US" sz="2400" b="1" dirty="0" smtClean="0"/>
          </a:p>
          <a:p>
            <a:pPr algn="ctr"/>
            <a:r>
              <a:rPr lang="en-US" sz="1400" dirty="0" smtClean="0"/>
              <a:t>843-327-3017 </a:t>
            </a:r>
            <a:endParaRPr lang="en-US" sz="1400" dirty="0"/>
          </a:p>
          <a:p>
            <a:pPr algn="ctr"/>
            <a:r>
              <a:rPr lang="en-US" sz="1400" dirty="0" smtClean="0"/>
              <a:t>rwillisteam@gmail.com</a:t>
            </a:r>
          </a:p>
          <a:p>
            <a:pPr algn="ctr"/>
            <a:r>
              <a:rPr lang="en-US" sz="1200" dirty="0"/>
              <a:t>The Group, LLC 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06"/>
          <a:stretch/>
        </p:blipFill>
        <p:spPr>
          <a:xfrm>
            <a:off x="2606100" y="7362825"/>
            <a:ext cx="2560198" cy="17049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08"/>
          <a:stretch/>
        </p:blipFill>
        <p:spPr>
          <a:xfrm>
            <a:off x="42691" y="7362825"/>
            <a:ext cx="2559810" cy="1704684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45231" y="1266022"/>
            <a:ext cx="7687017" cy="3820328"/>
            <a:chOff x="11629" y="980272"/>
            <a:chExt cx="7687017" cy="3820328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69071" y="980272"/>
              <a:ext cx="2529575" cy="189718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69071" y="2903419"/>
              <a:ext cx="2529575" cy="189718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29" y="980272"/>
              <a:ext cx="5093771" cy="382032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08"/>
          <a:stretch/>
        </p:blipFill>
        <p:spPr>
          <a:xfrm>
            <a:off x="5169897" y="7362825"/>
            <a:ext cx="2559811" cy="170468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10" y="5105400"/>
            <a:ext cx="77698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239 Cypress Gardens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Rd – Now 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Par 3 Golf Course</a:t>
            </a:r>
            <a:endParaRPr lang="en-US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11" y="76200"/>
            <a:ext cx="776732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ZONED COMMERCIAL FOR LESS THAN $50,000/ACRE</a:t>
            </a:r>
          </a:p>
          <a:p>
            <a:pPr algn="ctr"/>
            <a:r>
              <a:rPr lang="en-US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IDEAL FOR RESIDENTIAL DEVELOPMENT</a:t>
            </a:r>
          </a:p>
          <a:p>
            <a:pPr algn="ctr"/>
            <a:r>
              <a:rPr lang="en-US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OWNER FINANCING/WILL SUBDIVIDE</a:t>
            </a:r>
            <a:endParaRPr lang="en-US" sz="22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213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atp1313@gmail.com</cp:lastModifiedBy>
  <cp:revision>27</cp:revision>
  <dcterms:created xsi:type="dcterms:W3CDTF">2006-08-16T00:00:00Z</dcterms:created>
  <dcterms:modified xsi:type="dcterms:W3CDTF">2015-04-21T17:09:37Z</dcterms:modified>
</cp:coreProperties>
</file>