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268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10800000">
            <a:off x="1271" y="0"/>
            <a:ext cx="7772401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91" y="5048310"/>
            <a:ext cx="7687018" cy="2080230"/>
          </a:xfrm>
        </p:spPr>
        <p:txBody>
          <a:bodyPr anchor="ctr">
            <a:noAutofit/>
          </a:bodyPr>
          <a:lstStyle/>
          <a:p>
            <a:r>
              <a:rPr lang="en-US" sz="1100" dirty="0" smtClean="0">
                <a:solidFill>
                  <a:schemeClr val="tx1"/>
                </a:solidFill>
              </a:rPr>
              <a:t>In </a:t>
            </a:r>
            <a:r>
              <a:rPr lang="en-US" sz="1100" dirty="0">
                <a:solidFill>
                  <a:schemeClr val="tx1"/>
                </a:solidFill>
              </a:rPr>
              <a:t>the path of growth and new housing boom</a:t>
            </a:r>
            <a:r>
              <a:rPr lang="en-US" sz="1100" dirty="0" smtClean="0">
                <a:solidFill>
                  <a:schemeClr val="tx1"/>
                </a:solidFill>
              </a:rPr>
              <a:t>. This </a:t>
            </a:r>
            <a:r>
              <a:rPr lang="en-US" sz="1100" dirty="0">
                <a:solidFill>
                  <a:schemeClr val="tx1"/>
                </a:solidFill>
              </a:rPr>
              <a:t>property is only about 1/4 mile from the newly widened 4 lane Highway 17-A that has public sewer </a:t>
            </a:r>
            <a:r>
              <a:rPr lang="en-US" sz="1100" dirty="0" smtClean="0">
                <a:solidFill>
                  <a:schemeClr val="tx1"/>
                </a:solidFill>
              </a:rPr>
              <a:t>available. Cypress </a:t>
            </a:r>
            <a:r>
              <a:rPr lang="en-US" sz="1100" dirty="0">
                <a:solidFill>
                  <a:schemeClr val="tx1"/>
                </a:solidFill>
              </a:rPr>
              <a:t>Gardens Rd. is the major road that connects Highway 52 with Hwy 17-A. New home developments are expanding and being created very close to this property located off Cypress Garden Rd...Hwy 52 and Hwy 17-A and the Cane Bay Area on Hwy 176. The property has an operating Par 3 Golf Course and Driving Range with storage building and small clubhouse</a:t>
            </a:r>
            <a:r>
              <a:rPr lang="en-US" sz="1100" dirty="0" smtClean="0">
                <a:solidFill>
                  <a:schemeClr val="tx1"/>
                </a:solidFill>
              </a:rPr>
              <a:t>. The </a:t>
            </a:r>
            <a:r>
              <a:rPr lang="en-US" sz="1100" dirty="0">
                <a:solidFill>
                  <a:schemeClr val="tx1"/>
                </a:solidFill>
              </a:rPr>
              <a:t>property has 1,000 feet of road frontage on Cypress Gardens Rd. The property consists of 2 separate parcels TMS# 210-00-00-066 has 20.06 Acres and TMS# 210-00-00-126 has 10.35 Acres</a:t>
            </a:r>
            <a:r>
              <a:rPr lang="en-US" sz="1100" dirty="0" smtClean="0">
                <a:solidFill>
                  <a:schemeClr val="tx1"/>
                </a:solidFill>
              </a:rPr>
              <a:t>. Seller </a:t>
            </a:r>
            <a:r>
              <a:rPr lang="en-US" sz="1100" dirty="0">
                <a:solidFill>
                  <a:schemeClr val="tx1"/>
                </a:solidFill>
              </a:rPr>
              <a:t>will also </a:t>
            </a:r>
            <a:r>
              <a:rPr lang="en-US" sz="1100" dirty="0" smtClean="0">
                <a:solidFill>
                  <a:schemeClr val="tx1"/>
                </a:solidFill>
              </a:rPr>
              <a:t>subdivide </a:t>
            </a:r>
            <a:r>
              <a:rPr lang="en-US" sz="1100" dirty="0">
                <a:solidFill>
                  <a:schemeClr val="tx1"/>
                </a:solidFill>
              </a:rPr>
              <a:t>land and sell a smaller portion. Zoning will permit both Commercial and Residential dwellings.</a:t>
            </a:r>
            <a:endParaRPr lang="en-US" sz="1100" dirty="0" smtClean="0">
              <a:solidFill>
                <a:schemeClr val="tx1"/>
              </a:solidFill>
            </a:endParaRPr>
          </a:p>
          <a:p>
            <a:endParaRPr lang="en-US" sz="1050" dirty="0" smtClean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MLS#1425016 - 30.41Ac - $</a:t>
            </a:r>
            <a:r>
              <a:rPr lang="en-US" sz="1400" b="1" dirty="0" smtClean="0">
                <a:solidFill>
                  <a:schemeClr val="tx1"/>
                </a:solidFill>
              </a:rPr>
              <a:t>1,250,000</a:t>
            </a:r>
            <a:br>
              <a:rPr lang="en-US" sz="1400" b="1" dirty="0" smtClean="0">
                <a:solidFill>
                  <a:schemeClr val="tx1"/>
                </a:solidFill>
              </a:rPr>
            </a:br>
            <a:r>
              <a:rPr lang="en-US" sz="1400" b="1" dirty="0" smtClean="0">
                <a:solidFill>
                  <a:schemeClr val="tx1"/>
                </a:solidFill>
              </a:rPr>
              <a:t>MLS#1425397 </a:t>
            </a:r>
            <a:r>
              <a:rPr lang="en-US" sz="1400" b="1" dirty="0">
                <a:solidFill>
                  <a:schemeClr val="tx1"/>
                </a:solidFill>
              </a:rPr>
              <a:t>- 10.35Ac - $</a:t>
            </a:r>
            <a:r>
              <a:rPr lang="en-US" sz="1400" b="1" dirty="0" smtClean="0">
                <a:solidFill>
                  <a:schemeClr val="tx1"/>
                </a:solidFill>
              </a:rPr>
              <a:t>600,000</a:t>
            </a:r>
            <a:br>
              <a:rPr lang="en-US" sz="1400" b="1" dirty="0" smtClean="0">
                <a:solidFill>
                  <a:schemeClr val="tx1"/>
                </a:solidFill>
              </a:rPr>
            </a:br>
            <a:r>
              <a:rPr lang="en-US" sz="1400" b="1" dirty="0" smtClean="0">
                <a:solidFill>
                  <a:schemeClr val="tx1"/>
                </a:solidFill>
              </a:rPr>
              <a:t>MLS#1425396 </a:t>
            </a:r>
            <a:r>
              <a:rPr lang="en-US" sz="1400" b="1" dirty="0">
                <a:solidFill>
                  <a:schemeClr val="tx1"/>
                </a:solidFill>
              </a:rPr>
              <a:t>- </a:t>
            </a:r>
            <a:r>
              <a:rPr lang="en-US" sz="1400" b="1" dirty="0" smtClean="0">
                <a:solidFill>
                  <a:schemeClr val="tx1"/>
                </a:solidFill>
              </a:rPr>
              <a:t>20.06Ac </a:t>
            </a:r>
            <a:r>
              <a:rPr lang="en-US" sz="1400" b="1" dirty="0">
                <a:solidFill>
                  <a:schemeClr val="tx1"/>
                </a:solidFill>
              </a:rPr>
              <a:t>- $</a:t>
            </a:r>
            <a:r>
              <a:rPr lang="en-US" sz="1400" b="1" dirty="0" smtClean="0">
                <a:solidFill>
                  <a:schemeClr val="tx1"/>
                </a:solidFill>
              </a:rPr>
              <a:t>900,000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71" y="8995827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Rick Willis </a:t>
            </a:r>
            <a:endParaRPr lang="en-US" sz="2400" b="1" dirty="0" smtClean="0"/>
          </a:p>
          <a:p>
            <a:pPr algn="ctr"/>
            <a:r>
              <a:rPr lang="en-US" sz="1400" dirty="0" smtClean="0"/>
              <a:t>843-327-3017 </a:t>
            </a:r>
            <a:endParaRPr lang="en-US" sz="1400" dirty="0"/>
          </a:p>
          <a:p>
            <a:pPr algn="ctr"/>
            <a:r>
              <a:rPr lang="en-US" sz="1400" dirty="0" smtClean="0"/>
              <a:t>rwillisteam@gmail.com</a:t>
            </a:r>
          </a:p>
          <a:p>
            <a:pPr algn="ctr"/>
            <a:r>
              <a:rPr lang="en-US" sz="1200" dirty="0"/>
              <a:t>The Group, LLC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100" y="7147651"/>
            <a:ext cx="2560198" cy="192014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1" y="7147651"/>
            <a:ext cx="2559810" cy="1919858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42691" y="914400"/>
            <a:ext cx="7687017" cy="3820328"/>
            <a:chOff x="11629" y="980272"/>
            <a:chExt cx="7687017" cy="3820328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9071" y="980272"/>
              <a:ext cx="2529575" cy="189718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9071" y="2903419"/>
              <a:ext cx="2529575" cy="189718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29" y="980272"/>
              <a:ext cx="5093771" cy="382032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897" y="7147651"/>
            <a:ext cx="2559811" cy="191985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0" y="4648200"/>
            <a:ext cx="76916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239 Cypress Gardens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Rd – Now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Par 3 Golf Course</a:t>
            </a:r>
            <a:endParaRPr lang="en-US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1" y="152400"/>
            <a:ext cx="776732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Zoned Commercial For Less Than $</a:t>
            </a:r>
            <a:r>
              <a:rPr lang="en-US" sz="2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42,000/Acre</a:t>
            </a:r>
          </a:p>
          <a:p>
            <a:pPr algn="ctr"/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Owner Financing </a:t>
            </a:r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endParaRPr lang="en-US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189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atp1313@gmail.com</cp:lastModifiedBy>
  <cp:revision>23</cp:revision>
  <dcterms:created xsi:type="dcterms:W3CDTF">2006-08-16T00:00:00Z</dcterms:created>
  <dcterms:modified xsi:type="dcterms:W3CDTF">2014-10-10T14:10:51Z</dcterms:modified>
</cp:coreProperties>
</file>