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-253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rot="10800000">
            <a:off x="1271" y="1"/>
            <a:ext cx="7772401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91" y="4724400"/>
            <a:ext cx="7687018" cy="2343181"/>
          </a:xfrm>
        </p:spPr>
        <p:txBody>
          <a:bodyPr anchor="ctr">
            <a:noAutofit/>
          </a:bodyPr>
          <a:lstStyle/>
          <a:p>
            <a:r>
              <a:rPr lang="en-US" sz="1200" dirty="0" smtClean="0">
                <a:solidFill>
                  <a:schemeClr val="tx1"/>
                </a:solidFill>
              </a:rPr>
              <a:t>In </a:t>
            </a:r>
            <a:r>
              <a:rPr lang="en-US" sz="1200" dirty="0">
                <a:solidFill>
                  <a:schemeClr val="tx1"/>
                </a:solidFill>
              </a:rPr>
              <a:t>the path of growth and new housing boom</a:t>
            </a:r>
            <a:r>
              <a:rPr lang="en-US" sz="1200" dirty="0" smtClean="0">
                <a:solidFill>
                  <a:schemeClr val="tx1"/>
                </a:solidFill>
              </a:rPr>
              <a:t>. This </a:t>
            </a:r>
            <a:r>
              <a:rPr lang="en-US" sz="1200" dirty="0">
                <a:solidFill>
                  <a:schemeClr val="tx1"/>
                </a:solidFill>
              </a:rPr>
              <a:t>property is only about 1/4 mile from the newly widened 4 lane Highway 17-A that has public sewer </a:t>
            </a:r>
            <a:r>
              <a:rPr lang="en-US" sz="1200" dirty="0" smtClean="0">
                <a:solidFill>
                  <a:schemeClr val="tx1"/>
                </a:solidFill>
              </a:rPr>
              <a:t>available. Cypress </a:t>
            </a:r>
            <a:r>
              <a:rPr lang="en-US" sz="1200" dirty="0">
                <a:solidFill>
                  <a:schemeClr val="tx1"/>
                </a:solidFill>
              </a:rPr>
              <a:t>Gardens Rd. is the major road that connects Highway 52 with Hwy 17-A. New home developments are expanding and being created very close to this property located off Cypress Garden Rd...Hwy 52 and Hwy 17-A and the Cane Bay Area on Hwy 176. The property has an operating Par 3 Golf Course and Driving Range with storage building and small clubhouse</a:t>
            </a:r>
            <a:r>
              <a:rPr lang="en-US" sz="1200" dirty="0" smtClean="0">
                <a:solidFill>
                  <a:schemeClr val="tx1"/>
                </a:solidFill>
              </a:rPr>
              <a:t>. The </a:t>
            </a:r>
            <a:r>
              <a:rPr lang="en-US" sz="1200" dirty="0">
                <a:solidFill>
                  <a:schemeClr val="tx1"/>
                </a:solidFill>
              </a:rPr>
              <a:t>property has 1,000 feet of road frontage on Cypress Gardens Rd. The property consists of 2 separate parcels TMS# 210-00-00-066 has 20.06 Acres and TMS# 210-00-00-126 has 10.35 Acres</a:t>
            </a:r>
            <a:r>
              <a:rPr lang="en-US" sz="1200" dirty="0" smtClean="0">
                <a:solidFill>
                  <a:schemeClr val="tx1"/>
                </a:solidFill>
              </a:rPr>
              <a:t>. Seller </a:t>
            </a:r>
            <a:r>
              <a:rPr lang="en-US" sz="1200" dirty="0">
                <a:solidFill>
                  <a:schemeClr val="tx1"/>
                </a:solidFill>
              </a:rPr>
              <a:t>will also </a:t>
            </a:r>
            <a:r>
              <a:rPr lang="en-US" sz="1200" dirty="0" smtClean="0">
                <a:solidFill>
                  <a:schemeClr val="tx1"/>
                </a:solidFill>
              </a:rPr>
              <a:t>subdivide </a:t>
            </a:r>
            <a:r>
              <a:rPr lang="en-US" sz="1200" dirty="0">
                <a:solidFill>
                  <a:schemeClr val="tx1"/>
                </a:solidFill>
              </a:rPr>
              <a:t>land and sell a smaller portion. Zoning will permit both Commercial and Residential dwellings.</a:t>
            </a:r>
            <a:endParaRPr lang="en-US" sz="1200" dirty="0" smtClean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200" b="1" dirty="0">
                <a:solidFill>
                  <a:schemeClr val="tx1"/>
                </a:solidFill>
              </a:rPr>
              <a:t>MLS #15010203 - 30.41 acres - $1,500,000</a:t>
            </a:r>
          </a:p>
          <a:p>
            <a:r>
              <a:rPr lang="en-US" sz="1200" b="1" dirty="0">
                <a:solidFill>
                  <a:schemeClr val="tx1"/>
                </a:solidFill>
              </a:rPr>
              <a:t>MLS #15010204 - 20.06 acres - $</a:t>
            </a:r>
            <a:r>
              <a:rPr lang="en-US" sz="1200" b="1" dirty="0" smtClean="0">
                <a:solidFill>
                  <a:schemeClr val="tx1"/>
                </a:solidFill>
              </a:rPr>
              <a:t>1,100,000 | MLS </a:t>
            </a:r>
            <a:r>
              <a:rPr lang="en-US" sz="1200" b="1" dirty="0">
                <a:solidFill>
                  <a:schemeClr val="tx1"/>
                </a:solidFill>
              </a:rPr>
              <a:t>#15010206 - 10 acres - $580,000</a:t>
            </a:r>
          </a:p>
          <a:p>
            <a:r>
              <a:rPr lang="en-US" sz="1200" b="1" dirty="0">
                <a:solidFill>
                  <a:schemeClr val="tx1"/>
                </a:solidFill>
              </a:rPr>
              <a:t>MLS #15010208 - 5 acres - $</a:t>
            </a:r>
            <a:r>
              <a:rPr lang="en-US" sz="1200" b="1" dirty="0" smtClean="0">
                <a:solidFill>
                  <a:schemeClr val="tx1"/>
                </a:solidFill>
              </a:rPr>
              <a:t>299,000 | MLS </a:t>
            </a:r>
            <a:r>
              <a:rPr lang="en-US" sz="1200" b="1" dirty="0">
                <a:solidFill>
                  <a:schemeClr val="tx1"/>
                </a:solidFill>
              </a:rPr>
              <a:t>#15010210 - 3 acres - $199,000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71" y="8995827"/>
            <a:ext cx="777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Rick Willis </a:t>
            </a:r>
            <a:endParaRPr lang="en-US" sz="2400" b="1" dirty="0" smtClean="0"/>
          </a:p>
          <a:p>
            <a:pPr algn="ctr"/>
            <a:r>
              <a:rPr lang="en-US" sz="1400" dirty="0" smtClean="0"/>
              <a:t>843-327-3017 </a:t>
            </a:r>
            <a:endParaRPr lang="en-US" sz="1400" dirty="0"/>
          </a:p>
          <a:p>
            <a:pPr algn="ctr"/>
            <a:r>
              <a:rPr lang="en-US" sz="1400" dirty="0" smtClean="0"/>
              <a:t>rwillisteam@gmail.com</a:t>
            </a:r>
          </a:p>
          <a:p>
            <a:pPr algn="ctr"/>
            <a:r>
              <a:rPr lang="en-US" sz="1200" dirty="0"/>
              <a:t>The Group, LLC 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202" y="7147651"/>
            <a:ext cx="2560198" cy="192014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1" y="7147796"/>
            <a:ext cx="2559810" cy="191985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" y="2352675"/>
            <a:ext cx="2560320" cy="192024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182" y="2352675"/>
            <a:ext cx="2560320" cy="192024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886" y="2352675"/>
            <a:ext cx="2560320" cy="192024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691" y="7147796"/>
            <a:ext cx="2559811" cy="191985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8100" y="4343400"/>
            <a:ext cx="76916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 Minutes from I-26 </a:t>
            </a:r>
            <a:r>
              <a:rPr lang="sv-SE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~ Cypress </a:t>
            </a:r>
            <a:r>
              <a:rPr lang="sv-S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Gardens Rd.</a:t>
            </a:r>
            <a:endParaRPr lang="en-US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11" y="0"/>
            <a:ext cx="7767320" cy="230832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COMMERCIAL...$50,000/ACRE</a:t>
            </a:r>
          </a:p>
          <a:p>
            <a:pPr algn="ctr"/>
            <a:r>
              <a:rPr lang="en-US" sz="3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30+ </a:t>
            </a:r>
            <a:r>
              <a:rPr lang="en-US" sz="3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ACRES ALL OR </a:t>
            </a:r>
            <a:r>
              <a:rPr lang="en-US" sz="3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</a:p>
          <a:p>
            <a:pPr algn="ctr"/>
            <a:r>
              <a:rPr lang="en-US" sz="3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ALSO </a:t>
            </a:r>
            <a:r>
              <a:rPr lang="en-US" sz="3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IDEAL FOR RESIDENTIAL SUBDIVISION</a:t>
            </a:r>
            <a:endParaRPr lang="en-US" sz="2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232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29</cp:revision>
  <dcterms:created xsi:type="dcterms:W3CDTF">2006-08-16T00:00:00Z</dcterms:created>
  <dcterms:modified xsi:type="dcterms:W3CDTF">2015-11-17T16:57:15Z</dcterms:modified>
</cp:coreProperties>
</file>