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404" y="-202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3/10/2017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3/10/2017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18" Type="http://schemas.openxmlformats.org/officeDocument/2006/relationships/image" Target="../media/image17.jpeg"/><Relationship Id="rId3" Type="http://schemas.openxmlformats.org/officeDocument/2006/relationships/image" Target="../media/image2.gif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17" Type="http://schemas.openxmlformats.org/officeDocument/2006/relationships/image" Target="../media/image16.jpeg"/><Relationship Id="rId2" Type="http://schemas.openxmlformats.org/officeDocument/2006/relationships/image" Target="../media/image1.png"/><Relationship Id="rId16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5" Type="http://schemas.openxmlformats.org/officeDocument/2006/relationships/image" Target="../media/image14.jpe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45000" r="-14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-3528"/>
            <a:ext cx="7772400" cy="823053"/>
          </a:xfrm>
        </p:spPr>
        <p:txBody>
          <a:bodyPr anchor="t">
            <a:noAutofit/>
          </a:bodyPr>
          <a:lstStyle/>
          <a:p>
            <a:r>
              <a:rPr lang="en-US" sz="2400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Southern-Style Charmer on Daniel Island</a:t>
            </a:r>
            <a:br>
              <a:rPr lang="en-US" sz="2400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</a:br>
            <a:r>
              <a:rPr lang="en-US" sz="2400" i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~ Priced to Sell ~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649691"/>
            <a:ext cx="7772400" cy="1173677"/>
          </a:xfrm>
        </p:spPr>
        <p:txBody>
          <a:bodyPr anchor="ctr">
            <a:noAutofit/>
          </a:bodyPr>
          <a:lstStyle/>
          <a:p>
            <a:r>
              <a:rPr lang="en-US" sz="3600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239 Fairchild Street</a:t>
            </a:r>
          </a:p>
          <a:p>
            <a:r>
              <a:rPr lang="de-DE" sz="2400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anose="04040605051002020D02" pitchFamily="82" charset="0"/>
              </a:rPr>
              <a:t>Charleston, SC 29492 ~ MLS# 17005594 ~ $725,000</a:t>
            </a:r>
            <a:endParaRPr lang="en-US" sz="2400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anose="04040605051002020D02" pitchFamily="8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6061856"/>
            <a:ext cx="77724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Gabriola" panose="04040605051002020D02" pitchFamily="82" charset="0"/>
              </a:rPr>
              <a:t>Beautiful, Southern-Style home with full wrap around front porches located in the established </a:t>
            </a:r>
            <a:r>
              <a:rPr lang="en-US" dirty="0" err="1">
                <a:latin typeface="Gabriola" panose="04040605051002020D02" pitchFamily="82" charset="0"/>
              </a:rPr>
              <a:t>Codner’s</a:t>
            </a:r>
            <a:r>
              <a:rPr lang="en-US" dirty="0">
                <a:latin typeface="Gabriola" panose="04040605051002020D02" pitchFamily="82" charset="0"/>
              </a:rPr>
              <a:t> Ferry neighborhood on Daniel Island. This elegant and charming 4 bedrooms, 3.5 bath home is a must see! It has an efficient floor pan w/ the master bedroom on the first floor, a 2-car detached garage with an approx. 700 SQ FT FROG apartment above it. New wall to wall carpet in master bedroom and custom built closet. Recent upgrades include; energy-efficient LED can lights throughout, fresh paint, new ceiling fans, granite counter tops, stainless steel appliances in the kitchen; and new French doors in the master bath and laundry room. Outside, be sure to appreciate the custom-built pergola, calming water fountain, accent lighting as well as the manicured garden. Finally , enjoy the endless amenities the island has to offer weather it be the two community swimming poos, many tennis courts, walking/jogging trails, boat landings and play parks. Schedule your viewing today!</a:t>
            </a:r>
          </a:p>
        </p:txBody>
      </p:sp>
      <p:pic>
        <p:nvPicPr>
          <p:cNvPr id="1026" name="Picture 2" descr="http://charlestonvirtualhomes.com/images/logos/Radekopf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975" r="7435"/>
          <a:stretch/>
        </p:blipFill>
        <p:spPr bwMode="auto">
          <a:xfrm>
            <a:off x="3487372" y="9162667"/>
            <a:ext cx="797655" cy="667396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0" y="9096256"/>
            <a:ext cx="3886200" cy="80021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>
                <a:latin typeface="Gabriola" panose="04040605051002020D02" pitchFamily="82" charset="0"/>
              </a:rPr>
              <a:t>Andrew </a:t>
            </a:r>
            <a:r>
              <a:rPr lang="en-US" dirty="0" err="1">
                <a:latin typeface="Gabriola" panose="04040605051002020D02" pitchFamily="82" charset="0"/>
              </a:rPr>
              <a:t>Tackitt</a:t>
            </a:r>
            <a:endParaRPr lang="en-US" dirty="0">
              <a:latin typeface="Gabriola" panose="04040605051002020D02" pitchFamily="82" charset="0"/>
            </a:endParaRPr>
          </a:p>
          <a:p>
            <a:r>
              <a:rPr lang="en-US" sz="1400" dirty="0">
                <a:latin typeface="Gabriola" panose="04040605051002020D02" pitchFamily="82" charset="0"/>
              </a:rPr>
              <a:t>(843) 437-8726</a:t>
            </a:r>
          </a:p>
          <a:p>
            <a:r>
              <a:rPr lang="en-US" sz="1400" dirty="0">
                <a:latin typeface="Gabriola" panose="04040605051002020D02" pitchFamily="82" charset="0"/>
              </a:rPr>
              <a:t>andrew@radekopf.com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9796790"/>
            <a:ext cx="77724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100" dirty="0">
                <a:latin typeface="Gabriola" panose="04040605051002020D02" pitchFamily="82" charset="0"/>
              </a:rPr>
              <a:t>1205 Two Island Court, Suite 201 | Mount Pleasant, SC  29466 | Phone: (843) 579.2217 | Fax: (843) 971-0281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9792" y="741051"/>
            <a:ext cx="4949257" cy="2781783"/>
          </a:xfrm>
          <a:prstGeom prst="rect">
            <a:avLst/>
          </a:prstGeom>
          <a:ln w="76200" cap="sq">
            <a:noFill/>
            <a:miter lim="800000"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495" y="1899794"/>
            <a:ext cx="1123930" cy="74980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495" y="1018993"/>
            <a:ext cx="1123930" cy="749808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495" y="140122"/>
            <a:ext cx="1123930" cy="749808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495" y="3661395"/>
            <a:ext cx="1123930" cy="749808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495" y="2780595"/>
            <a:ext cx="1123929" cy="749808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6090" y="3661395"/>
            <a:ext cx="1123929" cy="749808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9792" y="3661395"/>
            <a:ext cx="1123931" cy="749808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4976" y="138192"/>
            <a:ext cx="1123929" cy="749808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38682" y="3661395"/>
            <a:ext cx="1123929" cy="749808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2386" y="3661395"/>
            <a:ext cx="1123929" cy="749808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 rotWithShape="1"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346"/>
          <a:stretch/>
        </p:blipFill>
        <p:spPr>
          <a:xfrm>
            <a:off x="6511217" y="1899794"/>
            <a:ext cx="1127688" cy="749808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4974" y="1018993"/>
            <a:ext cx="1123931" cy="749808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 rotWithShape="1"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346"/>
          <a:stretch/>
        </p:blipFill>
        <p:spPr>
          <a:xfrm>
            <a:off x="6511217" y="2780595"/>
            <a:ext cx="1127688" cy="749808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4976" y="3661395"/>
            <a:ext cx="1123929" cy="749808"/>
          </a:xfrm>
          <a:prstGeom prst="rect">
            <a:avLst/>
          </a:prstGeom>
        </p:spPr>
      </p:pic>
      <p:sp>
        <p:nvSpPr>
          <p:cNvPr id="31" name="Rectangle 30"/>
          <p:cNvSpPr/>
          <p:nvPr/>
        </p:nvSpPr>
        <p:spPr>
          <a:xfrm>
            <a:off x="3886200" y="9096256"/>
            <a:ext cx="3886200" cy="800219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US" dirty="0">
                <a:latin typeface="Gabriola" panose="04040605051002020D02" pitchFamily="82" charset="0"/>
              </a:rPr>
              <a:t>Erin Quinn </a:t>
            </a:r>
            <a:r>
              <a:rPr lang="en-US" dirty="0" err="1">
                <a:latin typeface="Gabriola" panose="04040605051002020D02" pitchFamily="82" charset="0"/>
              </a:rPr>
              <a:t>Hanhauser</a:t>
            </a:r>
            <a:endParaRPr lang="en-US" dirty="0">
              <a:latin typeface="Gabriola" panose="04040605051002020D02" pitchFamily="82" charset="0"/>
            </a:endParaRPr>
          </a:p>
          <a:p>
            <a:pPr algn="r"/>
            <a:r>
              <a:rPr lang="en-US" sz="1400" dirty="0">
                <a:latin typeface="Gabriola" panose="04040605051002020D02" pitchFamily="82" charset="0"/>
              </a:rPr>
              <a:t>(843) 743-8204</a:t>
            </a:r>
          </a:p>
          <a:p>
            <a:pPr algn="r"/>
            <a:r>
              <a:rPr lang="en-US" sz="1400" dirty="0">
                <a:latin typeface="Gabriola" panose="04040605051002020D02" pitchFamily="82" charset="0"/>
              </a:rPr>
              <a:t>erin@radekopf.com</a:t>
            </a:r>
          </a:p>
        </p:txBody>
      </p:sp>
    </p:spTree>
    <p:extLst>
      <p:ext uri="{BB962C8B-B14F-4D97-AF65-F5344CB8AC3E}">
        <p14:creationId xmlns:p14="http://schemas.microsoft.com/office/powerpoint/2010/main" val="32087535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243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Gabriola</vt:lpstr>
      <vt:lpstr>Office Theme</vt:lpstr>
      <vt:lpstr>Southern-Style Charmer on Daniel Island ~ Priced to Sell ~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Just listed in Desirable Hobcaw Creek Plantation</dc:title>
  <dc:creator>CVH360</dc:creator>
  <cp:lastModifiedBy>A. Thomas Price</cp:lastModifiedBy>
  <cp:revision>17</cp:revision>
  <dcterms:created xsi:type="dcterms:W3CDTF">2006-08-16T00:00:00Z</dcterms:created>
  <dcterms:modified xsi:type="dcterms:W3CDTF">2017-03-10T14:22:19Z</dcterms:modified>
</cp:coreProperties>
</file>