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426" autoAdjust="0"/>
    <p:restoredTop sz="94660"/>
  </p:normalViewPr>
  <p:slideViewPr>
    <p:cSldViewPr>
      <p:cViewPr>
        <p:scale>
          <a:sx n="66" d="100"/>
          <a:sy n="66" d="100"/>
        </p:scale>
        <p:origin x="1914" y="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hyperlink" Target="mailto:cdubrofsky@comcast.net" TargetMode="External"/><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0" y="3086100"/>
            <a:ext cx="7772400" cy="848467"/>
          </a:xfrm>
        </p:spPr>
        <p:txBody>
          <a:bodyPr anchor="t">
            <a:noAutofit/>
          </a:bodyPr>
          <a:lstStyle/>
          <a:p>
            <a:r>
              <a:rPr lang="en-US" sz="28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23 Queen St. Unit G</a:t>
            </a:r>
            <a:br>
              <a:rPr lang="en-US" sz="28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2000" dirty="0">
                <a:solidFill>
                  <a:schemeClr val="bg2">
                    <a:lumMod val="2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French Quarter ~ Charleston ~ MLS# 16022038 ~ $799,000</a:t>
            </a:r>
          </a:p>
        </p:txBody>
      </p:sp>
      <p:sp>
        <p:nvSpPr>
          <p:cNvPr id="3" name="Subtitle 2"/>
          <p:cNvSpPr>
            <a:spLocks noGrp="1"/>
          </p:cNvSpPr>
          <p:nvPr>
            <p:ph type="subTitle" idx="1"/>
          </p:nvPr>
        </p:nvSpPr>
        <p:spPr>
          <a:xfrm>
            <a:off x="-12700" y="4914916"/>
            <a:ext cx="7788910" cy="3356815"/>
          </a:xfrm>
        </p:spPr>
        <p:txBody>
          <a:bodyPr anchor="ctr">
            <a:normAutofit fontScale="62500" lnSpcReduction="20000"/>
          </a:bodyPr>
          <a:lstStyle/>
          <a:p>
            <a:r>
              <a:rPr lang="en-US" sz="2400" dirty="0">
                <a:solidFill>
                  <a:schemeClr val="bg2">
                    <a:lumMod val="25000"/>
                  </a:schemeClr>
                </a:solidFill>
                <a:latin typeface="Times New Roman" panose="02020603050405020304" pitchFamily="18" charset="0"/>
                <a:cs typeface="Times New Roman" panose="02020603050405020304" pitchFamily="18" charset="0"/>
              </a:rPr>
              <a:t>As you step into the beautiful arched tiled walkway one can feel like they've been transported in time to a European city. The splendor of Charleston is exhibited in this private oasis. Upon entering the front door one can see straight into the lush back courtyard, large in size for downtown standards. The first floor is comprised of a beautiful gourmet style kitchen with stainless steel appliances and a gas range for the cook in the family. The kitchen opens into the living room that is adorned with beautiful French doors that opens up into the plush private courtyard. The courtyard garden allows for year round wonderful outdoor living in a most private of settings. The second floor has a dual private master bedroom with it's own </a:t>
            </a:r>
            <a:r>
              <a:rPr lang="en-US" sz="2400" dirty="0" err="1">
                <a:solidFill>
                  <a:schemeClr val="bg2">
                    <a:lumMod val="25000"/>
                  </a:schemeClr>
                </a:solidFill>
                <a:latin typeface="Times New Roman" panose="02020603050405020304" pitchFamily="18" charset="0"/>
                <a:cs typeface="Times New Roman" panose="02020603050405020304" pitchFamily="18" charset="0"/>
              </a:rPr>
              <a:t>en</a:t>
            </a:r>
            <a:r>
              <a:rPr lang="en-US" sz="2400" dirty="0">
                <a:solidFill>
                  <a:schemeClr val="bg2">
                    <a:lumMod val="25000"/>
                  </a:schemeClr>
                </a:solidFill>
                <a:latin typeface="Times New Roman" panose="02020603050405020304" pitchFamily="18" charset="0"/>
                <a:cs typeface="Times New Roman" panose="02020603050405020304" pitchFamily="18" charset="0"/>
              </a:rPr>
              <a:t>-suite and a balcony that over looks the city of Charleston. The third floor is comprised of a private dual master bedroom with an </a:t>
            </a:r>
            <a:r>
              <a:rPr lang="en-US" sz="2400" dirty="0" err="1">
                <a:solidFill>
                  <a:schemeClr val="bg2">
                    <a:lumMod val="25000"/>
                  </a:schemeClr>
                </a:solidFill>
                <a:latin typeface="Times New Roman" panose="02020603050405020304" pitchFamily="18" charset="0"/>
                <a:cs typeface="Times New Roman" panose="02020603050405020304" pitchFamily="18" charset="0"/>
              </a:rPr>
              <a:t>en</a:t>
            </a:r>
            <a:r>
              <a:rPr lang="en-US" sz="2400" dirty="0">
                <a:solidFill>
                  <a:schemeClr val="bg2">
                    <a:lumMod val="25000"/>
                  </a:schemeClr>
                </a:solidFill>
                <a:latin typeface="Times New Roman" panose="02020603050405020304" pitchFamily="18" charset="0"/>
                <a:cs typeface="Times New Roman" panose="02020603050405020304" pitchFamily="18" charset="0"/>
              </a:rPr>
              <a:t>-suite as well.</a:t>
            </a:r>
          </a:p>
          <a:p>
            <a:endParaRPr lang="en-US" sz="2400" dirty="0">
              <a:solidFill>
                <a:schemeClr val="bg2">
                  <a:lumMod val="25000"/>
                </a:schemeClr>
              </a:solidFill>
              <a:latin typeface="Times New Roman" panose="02020603050405020304" pitchFamily="18" charset="0"/>
              <a:cs typeface="Times New Roman" panose="02020603050405020304" pitchFamily="18" charset="0"/>
            </a:endParaRPr>
          </a:p>
          <a:p>
            <a:r>
              <a:rPr lang="en-US" sz="2400" dirty="0">
                <a:solidFill>
                  <a:schemeClr val="bg2">
                    <a:lumMod val="25000"/>
                  </a:schemeClr>
                </a:solidFill>
                <a:latin typeface="Times New Roman" panose="02020603050405020304" pitchFamily="18" charset="0"/>
                <a:cs typeface="Times New Roman" panose="02020603050405020304" pitchFamily="18" charset="0"/>
              </a:rPr>
              <a:t>This Queen's Street residence has an impeccable address that is in the heart of the City of Charleston and in walking distance to most of the downtown area.</a:t>
            </a:r>
          </a:p>
          <a:p>
            <a:endParaRPr lang="en-US" sz="2400" dirty="0">
              <a:solidFill>
                <a:schemeClr val="bg2">
                  <a:lumMod val="25000"/>
                </a:schemeClr>
              </a:solidFill>
              <a:latin typeface="Times New Roman" panose="02020603050405020304" pitchFamily="18" charset="0"/>
              <a:cs typeface="Times New Roman" panose="02020603050405020304" pitchFamily="18" charset="0"/>
            </a:endParaRPr>
          </a:p>
          <a:p>
            <a:r>
              <a:rPr lang="en-US" sz="2400" b="1" i="1" dirty="0">
                <a:solidFill>
                  <a:schemeClr val="bg2">
                    <a:lumMod val="25000"/>
                  </a:schemeClr>
                </a:solidFill>
                <a:latin typeface="Times New Roman" panose="02020603050405020304" pitchFamily="18" charset="0"/>
                <a:cs typeface="Times New Roman" panose="02020603050405020304" pitchFamily="18" charset="0"/>
              </a:rPr>
              <a:t>A jewel of a home and a must see!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 y="525780"/>
            <a:ext cx="3840480" cy="2560320"/>
          </a:xfrm>
          <a:prstGeom prst="rect">
            <a:avLst/>
          </a:prstGeom>
          <a:ln w="28575">
            <a:no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80961" y="3967860"/>
            <a:ext cx="1371600" cy="914400"/>
          </a:xfrm>
          <a:prstGeom prst="rect">
            <a:avLst/>
          </a:prstGeom>
          <a:ln w="28575">
            <a:solidFill>
              <a:schemeClr val="bg2">
                <a:lumMod val="50000"/>
              </a:schemeClr>
            </a:solidFill>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00955" y="3967860"/>
            <a:ext cx="1371600" cy="914400"/>
          </a:xfrm>
          <a:prstGeom prst="rect">
            <a:avLst/>
          </a:prstGeom>
          <a:ln w="28575">
            <a:solidFill>
              <a:schemeClr val="bg2">
                <a:lumMod val="50000"/>
              </a:schemeClr>
            </a:solidFill>
          </a:ln>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 y="3967860"/>
            <a:ext cx="1371600" cy="915672"/>
          </a:xfrm>
          <a:prstGeom prst="rect">
            <a:avLst/>
          </a:prstGeom>
          <a:ln w="28575">
            <a:solidFill>
              <a:schemeClr val="bg2">
                <a:lumMod val="50000"/>
              </a:schemeClr>
            </a:solidFill>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94290" y="3967860"/>
            <a:ext cx="1371600" cy="914400"/>
          </a:xfrm>
          <a:prstGeom prst="rect">
            <a:avLst/>
          </a:prstGeom>
          <a:ln w="28575">
            <a:solidFill>
              <a:schemeClr val="bg2">
                <a:lumMod val="50000"/>
              </a:schemeClr>
            </a:solidFill>
          </a:ln>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87625" y="3967860"/>
            <a:ext cx="1371600" cy="913764"/>
          </a:xfrm>
          <a:prstGeom prst="rect">
            <a:avLst/>
          </a:prstGeom>
          <a:ln w="28575">
            <a:solidFill>
              <a:schemeClr val="bg2">
                <a:lumMod val="50000"/>
              </a:schemeClr>
            </a:solidFill>
          </a:ln>
          <a:effectLst/>
        </p:spPr>
      </p:pic>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2559685" y="9322072"/>
            <a:ext cx="2647950"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12700" y="9355365"/>
            <a:ext cx="2704060" cy="600164"/>
          </a:xfrm>
          <a:prstGeom prst="rect">
            <a:avLst/>
          </a:prstGeom>
        </p:spPr>
        <p:txBody>
          <a:bodyPr wrap="square">
            <a:spAutoFit/>
          </a:bodyPr>
          <a:lstStyle/>
          <a:p>
            <a:r>
              <a:rPr lang="en-US" sz="1100" b="1" dirty="0">
                <a:solidFill>
                  <a:schemeClr val="bg2">
                    <a:lumMod val="25000"/>
                  </a:schemeClr>
                </a:solidFill>
                <a:latin typeface="Times New Roman" panose="02020603050405020304" pitchFamily="18" charset="0"/>
                <a:cs typeface="Times New Roman" panose="02020603050405020304" pitchFamily="18" charset="0"/>
              </a:rPr>
              <a:t>Carolyn Dubrofsky</a:t>
            </a:r>
          </a:p>
          <a:p>
            <a:r>
              <a:rPr lang="en-US" sz="1100" dirty="0">
                <a:solidFill>
                  <a:schemeClr val="bg2">
                    <a:lumMod val="25000"/>
                  </a:schemeClr>
                </a:solidFill>
                <a:latin typeface="Times New Roman" panose="02020603050405020304" pitchFamily="18" charset="0"/>
                <a:cs typeface="Times New Roman" panose="02020603050405020304" pitchFamily="18" charset="0"/>
              </a:rPr>
              <a:t>843-324-9645 M</a:t>
            </a:r>
          </a:p>
          <a:p>
            <a:r>
              <a:rPr lang="en-US" sz="1100" dirty="0">
                <a:solidFill>
                  <a:schemeClr val="bg2">
                    <a:lumMod val="25000"/>
                  </a:schemeClr>
                </a:solidFill>
                <a:latin typeface="Times New Roman" panose="02020603050405020304" pitchFamily="18" charset="0"/>
                <a:cs typeface="Times New Roman" panose="02020603050405020304" pitchFamily="18" charset="0"/>
                <a:hlinkClick r:id="rId9"/>
              </a:rPr>
              <a:t>cdubrofsky@comcast.net</a:t>
            </a:r>
            <a:endParaRPr lang="en-US" sz="11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85344" y="8305024"/>
            <a:ext cx="1371600" cy="915672"/>
          </a:xfrm>
          <a:prstGeom prst="rect">
            <a:avLst/>
          </a:prstGeom>
          <a:ln w="28575">
            <a:solidFill>
              <a:schemeClr val="bg2">
                <a:lumMod val="50000"/>
              </a:schemeClr>
            </a:solidFill>
          </a:ln>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02051" y="8305024"/>
            <a:ext cx="1371600" cy="914400"/>
          </a:xfrm>
          <a:prstGeom prst="rect">
            <a:avLst/>
          </a:prstGeom>
          <a:ln w="28575">
            <a:solidFill>
              <a:schemeClr val="bg2">
                <a:lumMod val="50000"/>
              </a:schemeClr>
            </a:solidFill>
          </a:ln>
          <a:effectLst/>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20" y="8305024"/>
            <a:ext cx="1371600" cy="913132"/>
          </a:xfrm>
          <a:prstGeom prst="rect">
            <a:avLst/>
          </a:prstGeom>
          <a:ln w="28575">
            <a:solidFill>
              <a:schemeClr val="bg2">
                <a:lumMod val="50000"/>
              </a:schemeClr>
            </a:solidFill>
          </a:ln>
          <a:effectLst/>
        </p:spPr>
      </p:pic>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196482" y="8305024"/>
            <a:ext cx="1371600" cy="914400"/>
          </a:xfrm>
          <a:prstGeom prst="rect">
            <a:avLst/>
          </a:prstGeom>
          <a:ln w="28575">
            <a:solidFill>
              <a:schemeClr val="bg2">
                <a:lumMod val="50000"/>
              </a:schemeClr>
            </a:solidFill>
          </a:ln>
          <a:effectLst/>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90913" y="8305024"/>
            <a:ext cx="1371600" cy="915671"/>
          </a:xfrm>
          <a:prstGeom prst="rect">
            <a:avLst/>
          </a:prstGeom>
          <a:ln w="28575">
            <a:solidFill>
              <a:schemeClr val="bg2">
                <a:lumMod val="50000"/>
              </a:schemeClr>
            </a:solidFill>
          </a:ln>
          <a:effectLst/>
        </p:spPr>
      </p:pic>
      <p:pic>
        <p:nvPicPr>
          <p:cNvPr id="21" name="Picture 2"/>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9364732" y="7524750"/>
            <a:ext cx="2389679" cy="666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081038" y="9355365"/>
            <a:ext cx="2691361" cy="600164"/>
          </a:xfrm>
          <a:prstGeom prst="rect">
            <a:avLst/>
          </a:prstGeom>
        </p:spPr>
        <p:txBody>
          <a:bodyPr wrap="square">
            <a:spAutoFit/>
          </a:bodyPr>
          <a:lstStyle/>
          <a:p>
            <a:pPr algn="r"/>
            <a:r>
              <a:rPr lang="en-US" sz="1100" dirty="0">
                <a:solidFill>
                  <a:schemeClr val="bg2">
                    <a:lumMod val="25000"/>
                  </a:schemeClr>
                </a:solidFill>
                <a:latin typeface="Times New Roman" panose="02020603050405020304" pitchFamily="18" charset="0"/>
                <a:cs typeface="Times New Roman" panose="02020603050405020304" pitchFamily="18" charset="0"/>
              </a:rPr>
              <a:t>The MarshallWalker.com Group</a:t>
            </a:r>
          </a:p>
          <a:p>
            <a:pPr algn="r"/>
            <a:r>
              <a:rPr lang="en-US" sz="1100" dirty="0">
                <a:solidFill>
                  <a:schemeClr val="bg2">
                    <a:lumMod val="25000"/>
                  </a:schemeClr>
                </a:solidFill>
                <a:latin typeface="Times New Roman" panose="02020603050405020304" pitchFamily="18" charset="0"/>
                <a:cs typeface="Times New Roman" panose="02020603050405020304" pitchFamily="18" charset="0"/>
              </a:rPr>
              <a:t>582 Rutledge Ave</a:t>
            </a:r>
            <a:br>
              <a:rPr lang="en-US" sz="1100" dirty="0">
                <a:solidFill>
                  <a:schemeClr val="bg2">
                    <a:lumMod val="25000"/>
                  </a:schemeClr>
                </a:solidFill>
                <a:latin typeface="Times New Roman" panose="02020603050405020304" pitchFamily="18" charset="0"/>
                <a:cs typeface="Times New Roman" panose="02020603050405020304" pitchFamily="18" charset="0"/>
              </a:rPr>
            </a:br>
            <a:r>
              <a:rPr lang="en-US" sz="1100" dirty="0">
                <a:solidFill>
                  <a:schemeClr val="bg2">
                    <a:lumMod val="25000"/>
                  </a:schemeClr>
                </a:solidFill>
                <a:latin typeface="Times New Roman" panose="02020603050405020304" pitchFamily="18" charset="0"/>
                <a:cs typeface="Times New Roman" panose="02020603050405020304" pitchFamily="18" charset="0"/>
              </a:rPr>
              <a:t>Charleston, SC 29403</a:t>
            </a:r>
          </a:p>
        </p:txBody>
      </p:sp>
      <p:pic>
        <p:nvPicPr>
          <p:cNvPr id="22" name="Picture 21"/>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3967988" y="539926"/>
            <a:ext cx="3816603" cy="2546174"/>
          </a:xfrm>
          <a:prstGeom prst="rect">
            <a:avLst/>
          </a:prstGeom>
          <a:ln w="28575">
            <a:noFill/>
          </a:ln>
        </p:spPr>
      </p:pic>
      <p:sp>
        <p:nvSpPr>
          <p:cNvPr id="5" name="Rectangle 4"/>
          <p:cNvSpPr/>
          <p:nvPr/>
        </p:nvSpPr>
        <p:spPr>
          <a:xfrm>
            <a:off x="-8890" y="0"/>
            <a:ext cx="7785100" cy="523220"/>
          </a:xfrm>
          <a:prstGeom prst="rect">
            <a:avLst/>
          </a:prstGeom>
          <a:solidFill>
            <a:schemeClr val="bg2">
              <a:lumMod val="50000"/>
            </a:schemeClr>
          </a:solidFill>
          <a:ln>
            <a:solidFill>
              <a:schemeClr val="bg2">
                <a:lumMod val="50000"/>
              </a:schemeClr>
            </a:solidFill>
          </a:ln>
          <a:effectLst>
            <a:outerShdw blurRad="50800" dist="38100" dir="5400000" algn="t" rotWithShape="0">
              <a:prstClr val="black">
                <a:alpha val="40000"/>
              </a:prstClr>
            </a:outerShdw>
          </a:effectLst>
        </p:spPr>
        <p:txBody>
          <a:bodyPr wrap="square" anchor="ctr">
            <a:spAutoFit/>
          </a:bodyPr>
          <a:lstStyle/>
          <a:p>
            <a:pPr algn="ctr"/>
            <a:r>
              <a:rPr lang="en-US" sz="2800"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Move In Ready Downtown, French Quarter Home </a:t>
            </a:r>
          </a:p>
        </p:txBody>
      </p:sp>
    </p:spTree>
    <p:extLst>
      <p:ext uri="{BB962C8B-B14F-4D97-AF65-F5344CB8AC3E}">
        <p14:creationId xmlns:p14="http://schemas.microsoft.com/office/powerpoint/2010/main" val="7573631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TotalTime>
  <Words>227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23 Queen St. Unit G French Quarter ~ Charleston ~ MLS# 16022038 ~ $799,000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 Clements Ferry Rd ~ MLS# 1328208</dc:title>
  <dc:creator>CVH360</dc:creator>
  <cp:lastModifiedBy>A. Thomas Price</cp:lastModifiedBy>
  <cp:revision>19</cp:revision>
  <dcterms:created xsi:type="dcterms:W3CDTF">2006-08-16T00:00:00Z</dcterms:created>
  <dcterms:modified xsi:type="dcterms:W3CDTF">2016-11-17T16:11:22Z</dcterms:modified>
</cp:coreProperties>
</file>